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51.jpg" ContentType="image/png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256" r:id="rId5"/>
    <p:sldId id="270" r:id="rId6"/>
    <p:sldId id="339" r:id="rId7"/>
    <p:sldId id="302" r:id="rId8"/>
    <p:sldId id="364" r:id="rId9"/>
    <p:sldId id="398" r:id="rId10"/>
    <p:sldId id="344" r:id="rId11"/>
    <p:sldId id="343" r:id="rId12"/>
    <p:sldId id="401" r:id="rId13"/>
    <p:sldId id="402" r:id="rId14"/>
    <p:sldId id="347" r:id="rId15"/>
    <p:sldId id="352" r:id="rId16"/>
    <p:sldId id="354" r:id="rId17"/>
    <p:sldId id="360" r:id="rId18"/>
    <p:sldId id="400" r:id="rId19"/>
    <p:sldId id="375" r:id="rId20"/>
    <p:sldId id="404" r:id="rId21"/>
    <p:sldId id="405" r:id="rId22"/>
    <p:sldId id="407" r:id="rId23"/>
    <p:sldId id="413" r:id="rId24"/>
    <p:sldId id="417" r:id="rId25"/>
    <p:sldId id="337" r:id="rId26"/>
    <p:sldId id="409" r:id="rId27"/>
    <p:sldId id="410" r:id="rId28"/>
    <p:sldId id="418" r:id="rId29"/>
    <p:sldId id="412" r:id="rId30"/>
    <p:sldId id="415" r:id="rId31"/>
    <p:sldId id="416" r:id="rId32"/>
    <p:sldId id="414" r:id="rId33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CF8592-5285-417E-B567-D365E67B8CA7}">
          <p14:sldIdLst>
            <p14:sldId id="256"/>
            <p14:sldId id="270"/>
            <p14:sldId id="339"/>
            <p14:sldId id="302"/>
            <p14:sldId id="364"/>
            <p14:sldId id="398"/>
            <p14:sldId id="344"/>
            <p14:sldId id="343"/>
            <p14:sldId id="401"/>
            <p14:sldId id="402"/>
            <p14:sldId id="347"/>
            <p14:sldId id="352"/>
            <p14:sldId id="354"/>
            <p14:sldId id="360"/>
            <p14:sldId id="400"/>
            <p14:sldId id="375"/>
            <p14:sldId id="404"/>
            <p14:sldId id="405"/>
            <p14:sldId id="407"/>
            <p14:sldId id="413"/>
            <p14:sldId id="417"/>
            <p14:sldId id="337"/>
            <p14:sldId id="409"/>
            <p14:sldId id="410"/>
            <p14:sldId id="418"/>
            <p14:sldId id="412"/>
            <p14:sldId id="415"/>
            <p14:sldId id="416"/>
            <p14:sldId id="414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4B79F-904E-2000-96D5-7549A565DC6B}" v="111" dt="2021-03-25T15:53:50.404"/>
    <p1510:client id="{E3B92813-0A68-4E45-9C82-7030B1B9D08C}" v="1" dt="2020-12-18T13:48:43.0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5" autoAdjust="0"/>
    <p:restoredTop sz="74967" autoAdjust="0"/>
  </p:normalViewPr>
  <p:slideViewPr>
    <p:cSldViewPr snapToGrid="0">
      <p:cViewPr varScale="1">
        <p:scale>
          <a:sx n="68" d="100"/>
          <a:sy n="68" d="100"/>
        </p:scale>
        <p:origin x="12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userId="S::urn:spo:anon#7866e77dbdc5e4eda643669afd3915caeb40791507e9ab5430510f36437ec301::" providerId="AD" clId="Web-{37C4B79F-904E-2000-96D5-7549A565DC6B}"/>
    <pc:docChg chg="modSld">
      <pc:chgData name="Gastgebruiker" userId="S::urn:spo:anon#7866e77dbdc5e4eda643669afd3915caeb40791507e9ab5430510f36437ec301::" providerId="AD" clId="Web-{37C4B79F-904E-2000-96D5-7549A565DC6B}" dt="2021-03-25T15:53:50.170" v="105" actId="20577"/>
      <pc:docMkLst>
        <pc:docMk/>
      </pc:docMkLst>
      <pc:sldChg chg="modSp">
        <pc:chgData name="Gastgebruiker" userId="S::urn:spo:anon#7866e77dbdc5e4eda643669afd3915caeb40791507e9ab5430510f36437ec301::" providerId="AD" clId="Web-{37C4B79F-904E-2000-96D5-7549A565DC6B}" dt="2021-03-25T15:53:50.170" v="105" actId="20577"/>
        <pc:sldMkLst>
          <pc:docMk/>
          <pc:sldMk cId="3139624280" sldId="418"/>
        </pc:sldMkLst>
        <pc:spChg chg="mod">
          <ac:chgData name="Gastgebruiker" userId="S::urn:spo:anon#7866e77dbdc5e4eda643669afd3915caeb40791507e9ab5430510f36437ec301::" providerId="AD" clId="Web-{37C4B79F-904E-2000-96D5-7549A565DC6B}" dt="2021-03-25T15:53:15.591" v="59" actId="20577"/>
          <ac:spMkLst>
            <pc:docMk/>
            <pc:sldMk cId="3139624280" sldId="418"/>
            <ac:spMk id="4" creationId="{92C6E6BC-7F3A-41D8-9ECC-63E50398A729}"/>
          </ac:spMkLst>
        </pc:spChg>
        <pc:spChg chg="mod">
          <ac:chgData name="Gastgebruiker" userId="S::urn:spo:anon#7866e77dbdc5e4eda643669afd3915caeb40791507e9ab5430510f36437ec301::" providerId="AD" clId="Web-{37C4B79F-904E-2000-96D5-7549A565DC6B}" dt="2021-03-25T15:53:50.170" v="105" actId="20577"/>
          <ac:spMkLst>
            <pc:docMk/>
            <pc:sldMk cId="3139624280" sldId="418"/>
            <ac:spMk id="16" creationId="{025152F4-2D7F-48D2-84B4-B7F77AD8CA3A}"/>
          </ac:spMkLst>
        </pc:spChg>
        <pc:spChg chg="mod">
          <ac:chgData name="Gastgebruiker" userId="S::urn:spo:anon#7866e77dbdc5e4eda643669afd3915caeb40791507e9ab5430510f36437ec301::" providerId="AD" clId="Web-{37C4B79F-904E-2000-96D5-7549A565DC6B}" dt="2021-03-25T15:53:25.669" v="68" actId="20577"/>
          <ac:spMkLst>
            <pc:docMk/>
            <pc:sldMk cId="3139624280" sldId="418"/>
            <ac:spMk id="17" creationId="{CC65DCDD-35CD-436E-8559-1BB67CE3AE28}"/>
          </ac:spMkLst>
        </pc:spChg>
        <pc:spChg chg="mod">
          <ac:chgData name="Gastgebruiker" userId="S::urn:spo:anon#7866e77dbdc5e4eda643669afd3915caeb40791507e9ab5430510f36437ec301::" providerId="AD" clId="Web-{37C4B79F-904E-2000-96D5-7549A565DC6B}" dt="2021-03-25T15:53:32.357" v="80" actId="20577"/>
          <ac:spMkLst>
            <pc:docMk/>
            <pc:sldMk cId="3139624280" sldId="418"/>
            <ac:spMk id="18" creationId="{30D92AB7-304E-4CC2-B544-F14CB44F14C7}"/>
          </ac:spMkLst>
        </pc:spChg>
        <pc:spChg chg="mod">
          <ac:chgData name="Gastgebruiker" userId="S::urn:spo:anon#7866e77dbdc5e4eda643669afd3915caeb40791507e9ab5430510f36437ec301::" providerId="AD" clId="Web-{37C4B79F-904E-2000-96D5-7549A565DC6B}" dt="2021-03-25T15:53:38.482" v="95" actId="20577"/>
          <ac:spMkLst>
            <pc:docMk/>
            <pc:sldMk cId="3139624280" sldId="418"/>
            <ac:spMk id="25" creationId="{A6E86868-4497-4965-8ADF-6E189A09BBF3}"/>
          </ac:spMkLst>
        </pc:spChg>
      </pc:sldChg>
    </pc:docChg>
  </pc:docChgLst>
  <pc:docChgLst>
    <pc:chgData name="Ilse Goethals" userId="f7b6e877-3c84-4925-80b0-58331be346d5" providerId="ADAL" clId="{E3B92813-0A68-4E45-9C82-7030B1B9D08C}"/>
    <pc:docChg chg="custSel modSld">
      <pc:chgData name="Ilse Goethals" userId="f7b6e877-3c84-4925-80b0-58331be346d5" providerId="ADAL" clId="{E3B92813-0A68-4E45-9C82-7030B1B9D08C}" dt="2020-12-21T07:13:40.219" v="11" actId="20577"/>
      <pc:docMkLst>
        <pc:docMk/>
      </pc:docMkLst>
      <pc:sldChg chg="modSp">
        <pc:chgData name="Ilse Goethals" userId="f7b6e877-3c84-4925-80b0-58331be346d5" providerId="ADAL" clId="{E3B92813-0A68-4E45-9C82-7030B1B9D08C}" dt="2020-12-21T07:13:29.491" v="10" actId="20577"/>
        <pc:sldMkLst>
          <pc:docMk/>
          <pc:sldMk cId="4209964192" sldId="337"/>
        </pc:sldMkLst>
        <pc:spChg chg="mod">
          <ac:chgData name="Ilse Goethals" userId="f7b6e877-3c84-4925-80b0-58331be346d5" providerId="ADAL" clId="{E3B92813-0A68-4E45-9C82-7030B1B9D08C}" dt="2020-12-21T07:13:29.491" v="10" actId="20577"/>
          <ac:spMkLst>
            <pc:docMk/>
            <pc:sldMk cId="4209964192" sldId="337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E3B92813-0A68-4E45-9C82-7030B1B9D08C}" dt="2020-12-18T13:43:44.372" v="1" actId="1076"/>
        <pc:sldMkLst>
          <pc:docMk/>
          <pc:sldMk cId="73500769" sldId="407"/>
        </pc:sldMkLst>
        <pc:spChg chg="mod">
          <ac:chgData name="Ilse Goethals" userId="f7b6e877-3c84-4925-80b0-58331be346d5" providerId="ADAL" clId="{E3B92813-0A68-4E45-9C82-7030B1B9D08C}" dt="2020-12-18T13:43:44.372" v="1" actId="1076"/>
          <ac:spMkLst>
            <pc:docMk/>
            <pc:sldMk cId="73500769" sldId="407"/>
            <ac:spMk id="4" creationId="{92C6E6BC-7F3A-41D8-9ECC-63E50398A729}"/>
          </ac:spMkLst>
        </pc:spChg>
        <pc:picChg chg="mod">
          <ac:chgData name="Ilse Goethals" userId="f7b6e877-3c84-4925-80b0-58331be346d5" providerId="ADAL" clId="{E3B92813-0A68-4E45-9C82-7030B1B9D08C}" dt="2020-12-18T13:39:52.628" v="0" actId="14100"/>
          <ac:picMkLst>
            <pc:docMk/>
            <pc:sldMk cId="73500769" sldId="407"/>
            <ac:picMk id="13" creationId="{6C2384E5-872C-47CB-B6E6-5451C3FFC849}"/>
          </ac:picMkLst>
        </pc:picChg>
      </pc:sldChg>
      <pc:sldChg chg="modSp">
        <pc:chgData name="Ilse Goethals" userId="f7b6e877-3c84-4925-80b0-58331be346d5" providerId="ADAL" clId="{E3B92813-0A68-4E45-9C82-7030B1B9D08C}" dt="2020-12-21T07:13:40.219" v="11" actId="20577"/>
        <pc:sldMkLst>
          <pc:docMk/>
          <pc:sldMk cId="1890868011" sldId="410"/>
        </pc:sldMkLst>
        <pc:spChg chg="mod">
          <ac:chgData name="Ilse Goethals" userId="f7b6e877-3c84-4925-80b0-58331be346d5" providerId="ADAL" clId="{E3B92813-0A68-4E45-9C82-7030B1B9D08C}" dt="2020-12-21T07:13:40.219" v="11" actId="20577"/>
          <ac:spMkLst>
            <pc:docMk/>
            <pc:sldMk cId="1890868011" sldId="410"/>
            <ac:spMk id="2" creationId="{DF52FA04-7906-4D12-A7A5-3D1763672D67}"/>
          </ac:spMkLst>
        </pc:spChg>
      </pc:sldChg>
      <pc:sldChg chg="addSp delSp modSp">
        <pc:chgData name="Ilse Goethals" userId="f7b6e877-3c84-4925-80b0-58331be346d5" providerId="ADAL" clId="{E3B92813-0A68-4E45-9C82-7030B1B9D08C}" dt="2020-12-18T14:01:41.692" v="9" actId="20577"/>
        <pc:sldMkLst>
          <pc:docMk/>
          <pc:sldMk cId="3139624280" sldId="418"/>
        </pc:sldMkLst>
        <pc:spChg chg="del">
          <ac:chgData name="Ilse Goethals" userId="f7b6e877-3c84-4925-80b0-58331be346d5" providerId="ADAL" clId="{E3B92813-0A68-4E45-9C82-7030B1B9D08C}" dt="2020-12-18T13:48:49.920" v="2" actId="21"/>
          <ac:spMkLst>
            <pc:docMk/>
            <pc:sldMk cId="3139624280" sldId="418"/>
            <ac:spMk id="2" creationId="{E5ED27D0-2158-4A3F-918A-BB22893B397D}"/>
          </ac:spMkLst>
        </pc:spChg>
        <pc:spChg chg="add del mod">
          <ac:chgData name="Ilse Goethals" userId="f7b6e877-3c84-4925-80b0-58331be346d5" providerId="ADAL" clId="{E3B92813-0A68-4E45-9C82-7030B1B9D08C}" dt="2020-12-18T13:48:54.129" v="4" actId="21"/>
          <ac:spMkLst>
            <pc:docMk/>
            <pc:sldMk cId="3139624280" sldId="418"/>
            <ac:spMk id="6" creationId="{76F4B09B-FFEA-40A1-AA9E-AF6B04939CB7}"/>
          </ac:spMkLst>
        </pc:spChg>
        <pc:spChg chg="mod">
          <ac:chgData name="Ilse Goethals" userId="f7b6e877-3c84-4925-80b0-58331be346d5" providerId="ADAL" clId="{E3B92813-0A68-4E45-9C82-7030B1B9D08C}" dt="2020-12-18T14:01:41.692" v="9" actId="20577"/>
          <ac:spMkLst>
            <pc:docMk/>
            <pc:sldMk cId="3139624280" sldId="418"/>
            <ac:spMk id="18" creationId="{30D92AB7-304E-4CC2-B544-F14CB44F14C7}"/>
          </ac:spMkLst>
        </pc:spChg>
        <pc:picChg chg="mod">
          <ac:chgData name="Ilse Goethals" userId="f7b6e877-3c84-4925-80b0-58331be346d5" providerId="ADAL" clId="{E3B92813-0A68-4E45-9C82-7030B1B9D08C}" dt="2020-12-18T13:59:11.775" v="5" actId="1076"/>
          <ac:picMkLst>
            <pc:docMk/>
            <pc:sldMk cId="3139624280" sldId="418"/>
            <ac:picMk id="11" creationId="{AE46D9E7-BF20-4D76-A78D-6475CB6BBB30}"/>
          </ac:picMkLst>
        </pc:picChg>
      </pc:sldChg>
    </pc:docChg>
  </pc:docChgLst>
  <pc:docChgLst>
    <pc:chgData name="Ilse Goethals" userId="f7b6e877-3c84-4925-80b0-58331be346d5" providerId="ADAL" clId="{7E683FDD-6A23-43C8-848A-7AD674923C3D}"/>
    <pc:docChg chg="undo custSel mod addSld delSld modSld modSection">
      <pc:chgData name="Ilse Goethals" userId="f7b6e877-3c84-4925-80b0-58331be346d5" providerId="ADAL" clId="{7E683FDD-6A23-43C8-848A-7AD674923C3D}" dt="2020-12-18T12:45:04.637" v="1173" actId="21"/>
      <pc:docMkLst>
        <pc:docMk/>
      </pc:docMkLst>
      <pc:sldChg chg="modSp">
        <pc:chgData name="Ilse Goethals" userId="f7b6e877-3c84-4925-80b0-58331be346d5" providerId="ADAL" clId="{7E683FDD-6A23-43C8-848A-7AD674923C3D}" dt="2020-12-18T10:52:50.728" v="7" actId="20577"/>
        <pc:sldMkLst>
          <pc:docMk/>
          <pc:sldMk cId="3679896502" sldId="256"/>
        </pc:sldMkLst>
        <pc:spChg chg="mod">
          <ac:chgData name="Ilse Goethals" userId="f7b6e877-3c84-4925-80b0-58331be346d5" providerId="ADAL" clId="{7E683FDD-6A23-43C8-848A-7AD674923C3D}" dt="2020-12-18T10:52:50.728" v="7" actId="20577"/>
          <ac:spMkLst>
            <pc:docMk/>
            <pc:sldMk cId="3679896502" sldId="256"/>
            <ac:spMk id="2" creationId="{4DE218D5-DC91-4359-B4A2-5E8C5EBA2A7F}"/>
          </ac:spMkLst>
        </pc:spChg>
      </pc:sldChg>
      <pc:sldChg chg="modSp">
        <pc:chgData name="Ilse Goethals" userId="f7b6e877-3c84-4925-80b0-58331be346d5" providerId="ADAL" clId="{7E683FDD-6A23-43C8-848A-7AD674923C3D}" dt="2020-12-18T12:40:55.886" v="1027" actId="20577"/>
        <pc:sldMkLst>
          <pc:docMk/>
          <pc:sldMk cId="1046525985" sldId="352"/>
        </pc:sldMkLst>
        <pc:spChg chg="mod">
          <ac:chgData name="Ilse Goethals" userId="f7b6e877-3c84-4925-80b0-58331be346d5" providerId="ADAL" clId="{7E683FDD-6A23-43C8-848A-7AD674923C3D}" dt="2020-12-18T12:40:55.886" v="1027" actId="20577"/>
          <ac:spMkLst>
            <pc:docMk/>
            <pc:sldMk cId="1046525985" sldId="352"/>
            <ac:spMk id="2" creationId="{4017CCDC-D788-4995-AA39-DDD249065F9F}"/>
          </ac:spMkLst>
        </pc:spChg>
      </pc:sldChg>
      <pc:sldChg chg="addSp delSp modSp mod setBg">
        <pc:chgData name="Ilse Goethals" userId="f7b6e877-3c84-4925-80b0-58331be346d5" providerId="ADAL" clId="{7E683FDD-6A23-43C8-848A-7AD674923C3D}" dt="2020-12-18T12:41:58.622" v="1036" actId="255"/>
        <pc:sldMkLst>
          <pc:docMk/>
          <pc:sldMk cId="1873659668" sldId="354"/>
        </pc:sldMkLst>
        <pc:spChg chg="mod or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2" creationId="{4E3B0CDB-459C-42D1-AC89-D2E7E000BD6D}"/>
          </ac:spMkLst>
        </pc:spChg>
        <pc:spChg chg="mod">
          <ac:chgData name="Ilse Goethals" userId="f7b6e877-3c84-4925-80b0-58331be346d5" providerId="ADAL" clId="{7E683FDD-6A23-43C8-848A-7AD674923C3D}" dt="2020-12-18T12:41:58.622" v="1036" actId="255"/>
          <ac:spMkLst>
            <pc:docMk/>
            <pc:sldMk cId="1873659668" sldId="354"/>
            <ac:spMk id="28" creationId="{04822B93-B972-42AD-A85C-00FEB7475358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3" creationId="{55C01129-3453-464D-A870-ED71C6E89D60}"/>
          </ac:spMkLst>
        </pc:spChg>
        <pc:spChg chg="add">
          <ac:chgData name="Ilse Goethals" userId="f7b6e877-3c84-4925-80b0-58331be346d5" providerId="ADAL" clId="{7E683FDD-6A23-43C8-848A-7AD674923C3D}" dt="2020-12-18T12:41:41.531" v="1034" actId="26606"/>
          <ac:spMkLst>
            <pc:docMk/>
            <pc:sldMk cId="1873659668" sldId="354"/>
            <ac:spMk id="35" creationId="{9D2781A6-5C82-4764-B489-F9A599C0A7EB}"/>
          </ac:spMkLst>
        </pc:spChg>
        <pc:picChg chg="add 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4" creationId="{AD3527B9-707C-4BBC-91A0-CB3E9976532A}"/>
          </ac:picMkLst>
        </pc:picChg>
        <pc:picChg chg="del mod">
          <ac:chgData name="Ilse Goethals" userId="f7b6e877-3c84-4925-80b0-58331be346d5" providerId="ADAL" clId="{7E683FDD-6A23-43C8-848A-7AD674923C3D}" dt="2020-12-18T12:41:12.561" v="1029" actId="478"/>
          <ac:picMkLst>
            <pc:docMk/>
            <pc:sldMk cId="1873659668" sldId="354"/>
            <ac:picMk id="7" creationId="{9618D3D0-A166-4E45-ADB9-E46A3E5C2EF1}"/>
          </ac:picMkLst>
        </pc:picChg>
        <pc:picChg chg="mod">
          <ac:chgData name="Ilse Goethals" userId="f7b6e877-3c84-4925-80b0-58331be346d5" providerId="ADAL" clId="{7E683FDD-6A23-43C8-848A-7AD674923C3D}" dt="2020-12-18T12:41:41.531" v="1034" actId="26606"/>
          <ac:picMkLst>
            <pc:docMk/>
            <pc:sldMk cId="1873659668" sldId="354"/>
            <ac:picMk id="9" creationId="{6D50E09C-74F2-4C9F-84FC-CC6883C60D27}"/>
          </ac:picMkLst>
        </pc:picChg>
      </pc:sldChg>
      <pc:sldChg chg="modSp">
        <pc:chgData name="Ilse Goethals" userId="f7b6e877-3c84-4925-80b0-58331be346d5" providerId="ADAL" clId="{7E683FDD-6A23-43C8-848A-7AD674923C3D}" dt="2020-12-18T12:29:58.605" v="446" actId="20577"/>
        <pc:sldMkLst>
          <pc:docMk/>
          <pc:sldMk cId="3214503021" sldId="360"/>
        </pc:sldMkLst>
        <pc:spChg chg="mod">
          <ac:chgData name="Ilse Goethals" userId="f7b6e877-3c84-4925-80b0-58331be346d5" providerId="ADAL" clId="{7E683FDD-6A23-43C8-848A-7AD674923C3D}" dt="2020-12-18T12:29:58.605" v="446" actId="20577"/>
          <ac:spMkLst>
            <pc:docMk/>
            <pc:sldMk cId="3214503021" sldId="360"/>
            <ac:spMk id="2" creationId="{2CC6D74B-8C08-4081-86F5-F73465A0204C}"/>
          </ac:spMkLst>
        </pc:spChg>
      </pc:sldChg>
      <pc:sldChg chg="modSp">
        <pc:chgData name="Ilse Goethals" userId="f7b6e877-3c84-4925-80b0-58331be346d5" providerId="ADAL" clId="{7E683FDD-6A23-43C8-848A-7AD674923C3D}" dt="2020-12-18T12:31:48.749" v="542" actId="14100"/>
        <pc:sldMkLst>
          <pc:docMk/>
          <pc:sldMk cId="343484005" sldId="375"/>
        </pc:sldMkLst>
        <pc:spChg chg="mod">
          <ac:chgData name="Ilse Goethals" userId="f7b6e877-3c84-4925-80b0-58331be346d5" providerId="ADAL" clId="{7E683FDD-6A23-43C8-848A-7AD674923C3D}" dt="2020-12-18T12:31:48.749" v="542" actId="14100"/>
          <ac:spMkLst>
            <pc:docMk/>
            <pc:sldMk cId="343484005" sldId="375"/>
            <ac:spMk id="5" creationId="{61A4A351-ABDD-4228-A190-2E5D45C1C4B8}"/>
          </ac:spMkLst>
        </pc:spChg>
      </pc:sldChg>
      <pc:sldChg chg="modSp">
        <pc:chgData name="Ilse Goethals" userId="f7b6e877-3c84-4925-80b0-58331be346d5" providerId="ADAL" clId="{7E683FDD-6A23-43C8-848A-7AD674923C3D}" dt="2020-12-18T12:30:19" v="452" actId="255"/>
        <pc:sldMkLst>
          <pc:docMk/>
          <pc:sldMk cId="1794506472" sldId="400"/>
        </pc:sldMkLst>
        <pc:spChg chg="mod">
          <ac:chgData name="Ilse Goethals" userId="f7b6e877-3c84-4925-80b0-58331be346d5" providerId="ADAL" clId="{7E683FDD-6A23-43C8-848A-7AD674923C3D}" dt="2020-12-18T12:30:19" v="452" actId="255"/>
          <ac:spMkLst>
            <pc:docMk/>
            <pc:sldMk cId="1794506472" sldId="400"/>
            <ac:spMk id="6" creationId="{EB38ECE1-8BE0-4D9B-85B0-3D8848E33DFD}"/>
          </ac:spMkLst>
        </pc:spChg>
      </pc:sldChg>
      <pc:sldChg chg="modSp">
        <pc:chgData name="Ilse Goethals" userId="f7b6e877-3c84-4925-80b0-58331be346d5" providerId="ADAL" clId="{7E683FDD-6A23-43C8-848A-7AD674923C3D}" dt="2020-12-18T12:26:05.917" v="225" actId="20577"/>
        <pc:sldMkLst>
          <pc:docMk/>
          <pc:sldMk cId="2240618348" sldId="401"/>
        </pc:sldMkLst>
        <pc:spChg chg="mod">
          <ac:chgData name="Ilse Goethals" userId="f7b6e877-3c84-4925-80b0-58331be346d5" providerId="ADAL" clId="{7E683FDD-6A23-43C8-848A-7AD674923C3D}" dt="2020-12-18T12:26:05.917" v="225" actId="20577"/>
          <ac:spMkLst>
            <pc:docMk/>
            <pc:sldMk cId="2240618348" sldId="401"/>
            <ac:spMk id="2" creationId="{AB2CE10B-7DFC-487E-AC8A-3144622C343A}"/>
          </ac:spMkLst>
        </pc:spChg>
      </pc:sldChg>
      <pc:sldChg chg="modSp">
        <pc:chgData name="Ilse Goethals" userId="f7b6e877-3c84-4925-80b0-58331be346d5" providerId="ADAL" clId="{7E683FDD-6A23-43C8-848A-7AD674923C3D}" dt="2020-12-18T12:27:25.406" v="278" actId="14100"/>
        <pc:sldMkLst>
          <pc:docMk/>
          <pc:sldMk cId="2547083989" sldId="402"/>
        </pc:sldMkLst>
        <pc:spChg chg="mod">
          <ac:chgData name="Ilse Goethals" userId="f7b6e877-3c84-4925-80b0-58331be346d5" providerId="ADAL" clId="{7E683FDD-6A23-43C8-848A-7AD674923C3D}" dt="2020-12-18T12:27:11.754" v="276" actId="14100"/>
          <ac:spMkLst>
            <pc:docMk/>
            <pc:sldMk cId="2547083989" sldId="402"/>
            <ac:spMk id="3" creationId="{85AC6DAC-9C39-4348-AE7E-7CA58D87088C}"/>
          </ac:spMkLst>
        </pc:spChg>
        <pc:picChg chg="mod">
          <ac:chgData name="Ilse Goethals" userId="f7b6e877-3c84-4925-80b0-58331be346d5" providerId="ADAL" clId="{7E683FDD-6A23-43C8-848A-7AD674923C3D}" dt="2020-12-18T12:27:21.457" v="277"/>
          <ac:picMkLst>
            <pc:docMk/>
            <pc:sldMk cId="2547083989" sldId="402"/>
            <ac:picMk id="4" creationId="{0CDABF96-217B-4C65-827D-98EDD18EE451}"/>
          </ac:picMkLst>
        </pc:picChg>
        <pc:picChg chg="mod">
          <ac:chgData name="Ilse Goethals" userId="f7b6e877-3c84-4925-80b0-58331be346d5" providerId="ADAL" clId="{7E683FDD-6A23-43C8-848A-7AD674923C3D}" dt="2020-12-18T12:27:25.406" v="278" actId="14100"/>
          <ac:picMkLst>
            <pc:docMk/>
            <pc:sldMk cId="2547083989" sldId="402"/>
            <ac:picMk id="5" creationId="{F34DF59B-E2A0-48DE-B65B-BFA1A2090577}"/>
          </ac:picMkLst>
        </pc:picChg>
      </pc:sldChg>
      <pc:sldChg chg="modSp">
        <pc:chgData name="Ilse Goethals" userId="f7b6e877-3c84-4925-80b0-58331be346d5" providerId="ADAL" clId="{7E683FDD-6A23-43C8-848A-7AD674923C3D}" dt="2020-12-18T12:31:58.355" v="547" actId="20577"/>
        <pc:sldMkLst>
          <pc:docMk/>
          <pc:sldMk cId="354648392" sldId="405"/>
        </pc:sldMkLst>
        <pc:spChg chg="mod">
          <ac:chgData name="Ilse Goethals" userId="f7b6e877-3c84-4925-80b0-58331be346d5" providerId="ADAL" clId="{7E683FDD-6A23-43C8-848A-7AD674923C3D}" dt="2020-12-18T12:31:58.355" v="547" actId="20577"/>
          <ac:spMkLst>
            <pc:docMk/>
            <pc:sldMk cId="354648392" sldId="405"/>
            <ac:spMk id="2" creationId="{6775393B-1FB5-44D1-8321-A3B4DFF9BCFB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5:04.637" v="1173" actId="21"/>
        <pc:sldMkLst>
          <pc:docMk/>
          <pc:sldMk cId="2192131487" sldId="411"/>
        </pc:sldMkLst>
        <pc:spChg chg="del mod">
          <ac:chgData name="Ilse Goethals" userId="f7b6e877-3c84-4925-80b0-58331be346d5" providerId="ADAL" clId="{7E683FDD-6A23-43C8-848A-7AD674923C3D}" dt="2020-12-18T12:44:59.680" v="1172" actId="21"/>
          <ac:spMkLst>
            <pc:docMk/>
            <pc:sldMk cId="2192131487" sldId="411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19:55.350" v="52" actId="20577"/>
          <ac:spMkLst>
            <pc:docMk/>
            <pc:sldMk cId="2192131487" sldId="411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5:04.637" v="1173" actId="21"/>
          <ac:spMkLst>
            <pc:docMk/>
            <pc:sldMk cId="2192131487" sldId="411"/>
            <ac:spMk id="5" creationId="{D3F5843A-C592-4463-8DCC-779CA6DEC0D7}"/>
          </ac:spMkLst>
        </pc:spChg>
      </pc:sldChg>
      <pc:sldChg chg="modSp">
        <pc:chgData name="Ilse Goethals" userId="f7b6e877-3c84-4925-80b0-58331be346d5" providerId="ADAL" clId="{7E683FDD-6A23-43C8-848A-7AD674923C3D}" dt="2020-12-18T12:33:46.265" v="610" actId="20577"/>
        <pc:sldMkLst>
          <pc:docMk/>
          <pc:sldMk cId="1479145760" sldId="412"/>
        </pc:sldMkLst>
        <pc:spChg chg="mod">
          <ac:chgData name="Ilse Goethals" userId="f7b6e877-3c84-4925-80b0-58331be346d5" providerId="ADAL" clId="{7E683FDD-6A23-43C8-848A-7AD674923C3D}" dt="2020-12-18T12:33:46.265" v="610" actId="20577"/>
          <ac:spMkLst>
            <pc:docMk/>
            <pc:sldMk cId="1479145760" sldId="412"/>
            <ac:spMk id="2" creationId="{DF52FA04-7906-4D12-A7A5-3D1763672D67}"/>
          </ac:spMkLst>
        </pc:spChg>
      </pc:sldChg>
      <pc:sldChg chg="modSp">
        <pc:chgData name="Ilse Goethals" userId="f7b6e877-3c84-4925-80b0-58331be346d5" providerId="ADAL" clId="{7E683FDD-6A23-43C8-848A-7AD674923C3D}" dt="2020-12-18T12:32:35.882" v="554" actId="20577"/>
        <pc:sldMkLst>
          <pc:docMk/>
          <pc:sldMk cId="1255631325" sldId="413"/>
        </pc:sldMkLst>
        <pc:spChg chg="mod">
          <ac:chgData name="Ilse Goethals" userId="f7b6e877-3c84-4925-80b0-58331be346d5" providerId="ADAL" clId="{7E683FDD-6A23-43C8-848A-7AD674923C3D}" dt="2020-12-18T12:32:35.882" v="554" actId="20577"/>
          <ac:spMkLst>
            <pc:docMk/>
            <pc:sldMk cId="1255631325" sldId="413"/>
            <ac:spMk id="2" creationId="{E5ED27D0-2158-4A3F-918A-BB22893B397D}"/>
          </ac:spMkLst>
        </pc:spChg>
      </pc:sldChg>
      <pc:sldChg chg="addSp delSp modSp">
        <pc:chgData name="Ilse Goethals" userId="f7b6e877-3c84-4925-80b0-58331be346d5" providerId="ADAL" clId="{7E683FDD-6A23-43C8-848A-7AD674923C3D}" dt="2020-12-18T12:44:40.071" v="1170" actId="21"/>
        <pc:sldMkLst>
          <pc:docMk/>
          <pc:sldMk cId="2575312767" sldId="414"/>
        </pc:sldMkLst>
        <pc:spChg chg="del">
          <ac:chgData name="Ilse Goethals" userId="f7b6e877-3c84-4925-80b0-58331be346d5" providerId="ADAL" clId="{7E683FDD-6A23-43C8-848A-7AD674923C3D}" dt="2020-12-18T12:44:33.223" v="1169" actId="21"/>
          <ac:spMkLst>
            <pc:docMk/>
            <pc:sldMk cId="2575312767" sldId="414"/>
            <ac:spMk id="2" creationId="{8F62D969-F363-4A46-AA3F-145D3CCB158C}"/>
          </ac:spMkLst>
        </pc:spChg>
        <pc:spChg chg="mod">
          <ac:chgData name="Ilse Goethals" userId="f7b6e877-3c84-4925-80b0-58331be346d5" providerId="ADAL" clId="{7E683FDD-6A23-43C8-848A-7AD674923C3D}" dt="2020-12-18T12:44:25.452" v="1168" actId="20577"/>
          <ac:spMkLst>
            <pc:docMk/>
            <pc:sldMk cId="2575312767" sldId="414"/>
            <ac:spMk id="3" creationId="{E5BBD161-314C-4F12-AAAA-63BE5636CB59}"/>
          </ac:spMkLst>
        </pc:spChg>
        <pc:spChg chg="add del mod">
          <ac:chgData name="Ilse Goethals" userId="f7b6e877-3c84-4925-80b0-58331be346d5" providerId="ADAL" clId="{7E683FDD-6A23-43C8-848A-7AD674923C3D}" dt="2020-12-18T12:44:40.071" v="1170" actId="21"/>
          <ac:spMkLst>
            <pc:docMk/>
            <pc:sldMk cId="2575312767" sldId="414"/>
            <ac:spMk id="5" creationId="{2B4EBEE1-23C1-4CC3-8B4D-DC1A5A6FB678}"/>
          </ac:spMkLst>
        </pc:spChg>
      </pc:sldChg>
      <pc:sldChg chg="delSp modSp new add">
        <pc:chgData name="Ilse Goethals" userId="f7b6e877-3c84-4925-80b0-58331be346d5" providerId="ADAL" clId="{7E683FDD-6A23-43C8-848A-7AD674923C3D}" dt="2020-12-18T12:37:38.150" v="933" actId="21"/>
        <pc:sldMkLst>
          <pc:docMk/>
          <pc:sldMk cId="2701803478" sldId="415"/>
        </pc:sldMkLst>
        <pc:spChg chg="del mod">
          <ac:chgData name="Ilse Goethals" userId="f7b6e877-3c84-4925-80b0-58331be346d5" providerId="ADAL" clId="{7E683FDD-6A23-43C8-848A-7AD674923C3D}" dt="2020-12-18T12:37:38.150" v="933" actId="21"/>
          <ac:spMkLst>
            <pc:docMk/>
            <pc:sldMk cId="2701803478" sldId="415"/>
            <ac:spMk id="2" creationId="{9C7247EE-6C3A-471A-B8C9-DE27F3201E4A}"/>
          </ac:spMkLst>
        </pc:spChg>
        <pc:spChg chg="mod">
          <ac:chgData name="Ilse Goethals" userId="f7b6e877-3c84-4925-80b0-58331be346d5" providerId="ADAL" clId="{7E683FDD-6A23-43C8-848A-7AD674923C3D}" dt="2020-12-18T12:37:33.055" v="932" actId="20577"/>
          <ac:spMkLst>
            <pc:docMk/>
            <pc:sldMk cId="2701803478" sldId="415"/>
            <ac:spMk id="3" creationId="{4E2D9223-E43C-4715-8DDB-A3F8AC4A9303}"/>
          </ac:spMkLst>
        </pc:spChg>
      </pc:sldChg>
      <pc:sldChg chg="modSp">
        <pc:chgData name="Ilse Goethals" userId="f7b6e877-3c84-4925-80b0-58331be346d5" providerId="ADAL" clId="{7E683FDD-6A23-43C8-848A-7AD674923C3D}" dt="2020-12-18T12:40:03.446" v="963" actId="14100"/>
        <pc:sldMkLst>
          <pc:docMk/>
          <pc:sldMk cId="1125914934" sldId="416"/>
        </pc:sldMkLst>
        <pc:spChg chg="mod">
          <ac:chgData name="Ilse Goethals" userId="f7b6e877-3c84-4925-80b0-58331be346d5" providerId="ADAL" clId="{7E683FDD-6A23-43C8-848A-7AD674923C3D}" dt="2020-12-18T12:40:03.446" v="963" actId="14100"/>
          <ac:spMkLst>
            <pc:docMk/>
            <pc:sldMk cId="1125914934" sldId="416"/>
            <ac:spMk id="2" creationId="{DF52FA04-7906-4D12-A7A5-3D1763672D67}"/>
          </ac:spMkLst>
        </pc:spChg>
      </pc:sldChg>
    </pc:docChg>
  </pc:docChgLst>
  <pc:docChgLst>
    <pc:chgData name="Ilse Goethals" userId="f7b6e877-3c84-4925-80b0-58331be346d5" providerId="ADAL" clId="{4C696EF7-BDA1-4895-895A-E7A26470B93B}"/>
    <pc:docChg chg="addSld delSld modSld modSection">
      <pc:chgData name="Ilse Goethals" userId="f7b6e877-3c84-4925-80b0-58331be346d5" providerId="ADAL" clId="{4C696EF7-BDA1-4895-895A-E7A26470B93B}" dt="2020-12-18T13:09:30.207" v="28" actId="20577"/>
      <pc:docMkLst>
        <pc:docMk/>
      </pc:docMkLst>
      <pc:sldChg chg="addSp modSp">
        <pc:chgData name="Ilse Goethals" userId="f7b6e877-3c84-4925-80b0-58331be346d5" providerId="ADAL" clId="{4C696EF7-BDA1-4895-895A-E7A26470B93B}" dt="2020-12-18T13:09:30.207" v="28" actId="20577"/>
        <pc:sldMkLst>
          <pc:docMk/>
          <pc:sldMk cId="3679896502" sldId="256"/>
        </pc:sldMkLst>
        <pc:spChg chg="mod">
          <ac:chgData name="Ilse Goethals" userId="f7b6e877-3c84-4925-80b0-58331be346d5" providerId="ADAL" clId="{4C696EF7-BDA1-4895-895A-E7A26470B93B}" dt="2020-12-18T13:09:30.207" v="28" actId="20577"/>
          <ac:spMkLst>
            <pc:docMk/>
            <pc:sldMk cId="3679896502" sldId="256"/>
            <ac:spMk id="2" creationId="{4DE218D5-DC91-4359-B4A2-5E8C5EBA2A7F}"/>
          </ac:spMkLst>
        </pc:spChg>
        <pc:picChg chg="add mod">
          <ac:chgData name="Ilse Goethals" userId="f7b6e877-3c84-4925-80b0-58331be346d5" providerId="ADAL" clId="{4C696EF7-BDA1-4895-895A-E7A26470B93B}" dt="2020-12-18T13:09:17.394" v="19" actId="1076"/>
          <ac:picMkLst>
            <pc:docMk/>
            <pc:sldMk cId="3679896502" sldId="256"/>
            <ac:picMk id="5" creationId="{CE31CFF7-5773-4532-A8D5-7B20408684F1}"/>
          </ac:picMkLst>
        </pc:picChg>
        <pc:picChg chg="add mod">
          <ac:chgData name="Ilse Goethals" userId="f7b6e877-3c84-4925-80b0-58331be346d5" providerId="ADAL" clId="{4C696EF7-BDA1-4895-895A-E7A26470B93B}" dt="2020-12-18T13:09:22.589" v="21" actId="1076"/>
          <ac:picMkLst>
            <pc:docMk/>
            <pc:sldMk cId="3679896502" sldId="256"/>
            <ac:picMk id="6" creationId="{8821E24C-C5FC-48BB-ABA4-025A2DF625CE}"/>
          </ac:picMkLst>
        </pc:picChg>
      </pc:sldChg>
      <pc:sldChg chg="addSp delSp modSp add del setBg delDesignElem">
        <pc:chgData name="Ilse Goethals" userId="f7b6e877-3c84-4925-80b0-58331be346d5" providerId="ADAL" clId="{4C696EF7-BDA1-4895-895A-E7A26470B93B}" dt="2020-12-18T13:08:22.620" v="14" actId="255"/>
        <pc:sldMkLst>
          <pc:docMk/>
          <pc:sldMk cId="4274436550" sldId="417"/>
        </pc:sldMkLst>
        <pc:spChg chg="mod">
          <ac:chgData name="Ilse Goethals" userId="f7b6e877-3c84-4925-80b0-58331be346d5" providerId="ADAL" clId="{4C696EF7-BDA1-4895-895A-E7A26470B93B}" dt="2020-12-18T13:08:02.346" v="5" actId="20577"/>
          <ac:spMkLst>
            <pc:docMk/>
            <pc:sldMk cId="4274436550" sldId="417"/>
            <ac:spMk id="4" creationId="{5D4DDA73-CD24-4BC0-807E-61FB22DD58A7}"/>
          </ac:spMkLst>
        </pc:spChg>
        <pc:spChg chg="mod">
          <ac:chgData name="Ilse Goethals" userId="f7b6e877-3c84-4925-80b0-58331be346d5" providerId="ADAL" clId="{4C696EF7-BDA1-4895-895A-E7A26470B93B}" dt="2020-12-18T13:08:22.620" v="14" actId="255"/>
          <ac:spMkLst>
            <pc:docMk/>
            <pc:sldMk cId="4274436550" sldId="417"/>
            <ac:spMk id="5" creationId="{0645F214-7322-451B-81E7-FB23E2336F8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2" creationId="{B4D3D850-2041-4B7C-AED9-54DA385B14F7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4" creationId="{71D5DFC5-85CD-4DB0-9549-D5AA3A1FD17B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6" creationId="{19F2DF91-4956-4FED-AAF9-98B74CFEDEE6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18" creationId="{016AD2F9-C054-4FE3-A688-B43C21C538B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0" creationId="{B497CCB5-5FC2-473C-AFCC-2430CEF1DF7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2" creationId="{06D203FA-9405-4E71-9D22-0D9ED95C7A81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4" creationId="{3C5A023F-D42B-416E-9B7C-ED7627B8CF72}"/>
          </ac:spMkLst>
        </pc:spChg>
        <pc:spChg chg="add del">
          <ac:chgData name="Ilse Goethals" userId="f7b6e877-3c84-4925-80b0-58331be346d5" providerId="ADAL" clId="{4C696EF7-BDA1-4895-895A-E7A26470B93B}" dt="2020-12-18T13:07:49.339" v="2"/>
          <ac:spMkLst>
            <pc:docMk/>
            <pc:sldMk cId="4274436550" sldId="417"/>
            <ac:spMk id="26" creationId="{D86ED005-A263-420F-9447-E00E3BF605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1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1.svg"/><Relationship Id="rId1" Type="http://schemas.openxmlformats.org/officeDocument/2006/relationships/image" Target="../media/image52.png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D9F2-29B2-4769-9CA0-73D8535CBDA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63E736F-1C5D-4762-ADE9-71D5D1125162}">
      <dgm:prSet/>
      <dgm:spPr/>
      <dgm:t>
        <a:bodyPr/>
        <a:lstStyle/>
        <a:p>
          <a:pPr>
            <a:defRPr cap="all"/>
          </a:pPr>
          <a:r>
            <a:rPr lang="en-GB" dirty="0"/>
            <a:t>1 x</a:t>
          </a:r>
        </a:p>
      </dgm:t>
    </dgm:pt>
    <dgm:pt modelId="{EB156581-5DDB-43D6-BE89-6E9A6BD123E6}" type="parTrans" cxnId="{97ECB8D4-6E56-4A3C-8A41-1A4AE8E338E7}">
      <dgm:prSet/>
      <dgm:spPr/>
      <dgm:t>
        <a:bodyPr/>
        <a:lstStyle/>
        <a:p>
          <a:endParaRPr lang="en-US"/>
        </a:p>
      </dgm:t>
    </dgm:pt>
    <dgm:pt modelId="{CEC09928-06D9-49B8-BBD5-48E49153D465}" type="sibTrans" cxnId="{97ECB8D4-6E56-4A3C-8A41-1A4AE8E338E7}">
      <dgm:prSet/>
      <dgm:spPr/>
      <dgm:t>
        <a:bodyPr/>
        <a:lstStyle/>
        <a:p>
          <a:endParaRPr lang="en-US"/>
        </a:p>
      </dgm:t>
    </dgm:pt>
    <dgm:pt modelId="{0A4AF87E-5954-4B41-A758-E0C8C4DA778F}">
      <dgm:prSet/>
      <dgm:spPr/>
      <dgm:t>
        <a:bodyPr/>
        <a:lstStyle/>
        <a:p>
          <a:pPr>
            <a:defRPr cap="all"/>
          </a:pPr>
          <a:r>
            <a:rPr lang="en-GB" dirty="0"/>
            <a:t>2 x</a:t>
          </a:r>
        </a:p>
      </dgm:t>
    </dgm:pt>
    <dgm:pt modelId="{A79DF83D-4DC3-46E7-AB6B-64722C091FC5}" type="parTrans" cxnId="{BCAD15B2-3380-4C1E-AFDE-A8F9F0DB6586}">
      <dgm:prSet/>
      <dgm:spPr/>
      <dgm:t>
        <a:bodyPr/>
        <a:lstStyle/>
        <a:p>
          <a:endParaRPr lang="en-US"/>
        </a:p>
      </dgm:t>
    </dgm:pt>
    <dgm:pt modelId="{0CB67397-3B9A-45B0-A558-449A69BDE470}" type="sibTrans" cxnId="{BCAD15B2-3380-4C1E-AFDE-A8F9F0DB6586}">
      <dgm:prSet/>
      <dgm:spPr/>
      <dgm:t>
        <a:bodyPr/>
        <a:lstStyle/>
        <a:p>
          <a:endParaRPr lang="en-US"/>
        </a:p>
      </dgm:t>
    </dgm:pt>
    <dgm:pt modelId="{8021FB27-AA0D-4054-B684-BD98EFDCB850}">
      <dgm:prSet/>
      <dgm:spPr/>
      <dgm:t>
        <a:bodyPr/>
        <a:lstStyle/>
        <a:p>
          <a:pPr>
            <a:defRPr cap="all"/>
          </a:pPr>
          <a:r>
            <a:rPr lang="en-GB" dirty="0"/>
            <a:t>3 x</a:t>
          </a:r>
        </a:p>
      </dgm:t>
    </dgm:pt>
    <dgm:pt modelId="{38785DE4-0620-4170-9AB0-5CF12FCE262A}" type="parTrans" cxnId="{8B7E0072-B03D-4C40-884E-6AB293A73E7C}">
      <dgm:prSet/>
      <dgm:spPr/>
      <dgm:t>
        <a:bodyPr/>
        <a:lstStyle/>
        <a:p>
          <a:endParaRPr lang="en-US"/>
        </a:p>
      </dgm:t>
    </dgm:pt>
    <dgm:pt modelId="{BF424754-ECDF-4DDB-994E-BC3BB8849567}" type="sibTrans" cxnId="{8B7E0072-B03D-4C40-884E-6AB293A73E7C}">
      <dgm:prSet/>
      <dgm:spPr/>
      <dgm:t>
        <a:bodyPr/>
        <a:lstStyle/>
        <a:p>
          <a:endParaRPr lang="en-US"/>
        </a:p>
      </dgm:t>
    </dgm:pt>
    <dgm:pt modelId="{86D06AE1-C7F6-43EC-BD6A-2D24AA0A1BDF}">
      <dgm:prSet/>
      <dgm:spPr/>
      <dgm:t>
        <a:bodyPr/>
        <a:lstStyle/>
        <a:p>
          <a:pPr>
            <a:defRPr cap="all"/>
          </a:pPr>
          <a:r>
            <a:rPr lang="en-GB" dirty="0"/>
            <a:t>4 x</a:t>
          </a:r>
        </a:p>
      </dgm:t>
    </dgm:pt>
    <dgm:pt modelId="{F4769D21-3F05-4FDD-A25D-AAE634538D7C}" type="parTrans" cxnId="{12723F70-FC82-4E83-B810-8315251917F3}">
      <dgm:prSet/>
      <dgm:spPr/>
      <dgm:t>
        <a:bodyPr/>
        <a:lstStyle/>
        <a:p>
          <a:endParaRPr lang="en-US"/>
        </a:p>
      </dgm:t>
    </dgm:pt>
    <dgm:pt modelId="{55043A58-7D90-4ED7-AACB-A79DC8533797}" type="sibTrans" cxnId="{12723F70-FC82-4E83-B810-8315251917F3}">
      <dgm:prSet/>
      <dgm:spPr/>
      <dgm:t>
        <a:bodyPr/>
        <a:lstStyle/>
        <a:p>
          <a:endParaRPr lang="en-US"/>
        </a:p>
      </dgm:t>
    </dgm:pt>
    <dgm:pt modelId="{9500EC66-1C91-48BB-BBCB-F159C35B69B8}" type="pres">
      <dgm:prSet presAssocID="{6D97D9F2-29B2-4769-9CA0-73D8535CBDA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C24F655-9824-4DC0-8AA5-74EC865380D5}" type="pres">
      <dgm:prSet presAssocID="{163E736F-1C5D-4762-ADE9-71D5D1125162}" presName="compNode" presStyleCnt="0"/>
      <dgm:spPr/>
    </dgm:pt>
    <dgm:pt modelId="{2A4177CE-0B01-4341-A49B-D5B0F9B6E42F}" type="pres">
      <dgm:prSet presAssocID="{163E736F-1C5D-4762-ADE9-71D5D11251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E49EE-C133-42B0-9585-A33FA889C5C5}" type="pres">
      <dgm:prSet presAssocID="{163E736F-1C5D-4762-ADE9-71D5D1125162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9091513-574F-46D2-A61F-50D7D867150B}" type="pres">
      <dgm:prSet presAssocID="{163E736F-1C5D-4762-ADE9-71D5D1125162}" presName="spaceRect" presStyleCnt="0"/>
      <dgm:spPr/>
    </dgm:pt>
    <dgm:pt modelId="{22D2D9F5-C496-478C-934B-3EF796853F52}" type="pres">
      <dgm:prSet presAssocID="{163E736F-1C5D-4762-ADE9-71D5D112516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F7619163-FA0C-44FD-BB19-78C216BAB601}" type="pres">
      <dgm:prSet presAssocID="{CEC09928-06D9-49B8-BBD5-48E49153D465}" presName="sibTrans" presStyleCnt="0"/>
      <dgm:spPr/>
    </dgm:pt>
    <dgm:pt modelId="{B862EE6C-B33C-457D-BA1F-A6A6770F3968}" type="pres">
      <dgm:prSet presAssocID="{0A4AF87E-5954-4B41-A758-E0C8C4DA778F}" presName="compNode" presStyleCnt="0"/>
      <dgm:spPr/>
    </dgm:pt>
    <dgm:pt modelId="{C2FCB7D2-2279-4B9D-8F08-C6819AAE55F6}" type="pres">
      <dgm:prSet presAssocID="{0A4AF87E-5954-4B41-A758-E0C8C4DA778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582970-1C50-4DF1-B6DB-EE1B9C1FB677}" type="pres">
      <dgm:prSet presAssocID="{0A4AF87E-5954-4B41-A758-E0C8C4DA778F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3070C91C-10E2-4E74-8A2E-608766382761}" type="pres">
      <dgm:prSet presAssocID="{0A4AF87E-5954-4B41-A758-E0C8C4DA778F}" presName="spaceRect" presStyleCnt="0"/>
      <dgm:spPr/>
    </dgm:pt>
    <dgm:pt modelId="{ADF48E7B-4B28-4195-B379-3A397B99578F}" type="pres">
      <dgm:prSet presAssocID="{0A4AF87E-5954-4B41-A758-E0C8C4DA778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BEA7CF8D-3141-446B-91F0-A571251FBB2B}" type="pres">
      <dgm:prSet presAssocID="{0CB67397-3B9A-45B0-A558-449A69BDE470}" presName="sibTrans" presStyleCnt="0"/>
      <dgm:spPr/>
    </dgm:pt>
    <dgm:pt modelId="{B0070C3C-834D-4B3E-8C82-F431243D85B3}" type="pres">
      <dgm:prSet presAssocID="{8021FB27-AA0D-4054-B684-BD98EFDCB850}" presName="compNode" presStyleCnt="0"/>
      <dgm:spPr/>
    </dgm:pt>
    <dgm:pt modelId="{85F67474-D418-44A4-921A-ACF3CD173FFB}" type="pres">
      <dgm:prSet presAssocID="{8021FB27-AA0D-4054-B684-BD98EFDCB85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CD73C3-2355-4343-A6D0-A07672868044}" type="pres">
      <dgm:prSet presAssocID="{8021FB27-AA0D-4054-B684-BD98EFDCB850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30648072-2CEE-480B-AF21-10F8E79900A5}" type="pres">
      <dgm:prSet presAssocID="{8021FB27-AA0D-4054-B684-BD98EFDCB850}" presName="spaceRect" presStyleCnt="0"/>
      <dgm:spPr/>
    </dgm:pt>
    <dgm:pt modelId="{42061B86-D252-471F-A657-CF6869300C7E}" type="pres">
      <dgm:prSet presAssocID="{8021FB27-AA0D-4054-B684-BD98EFDCB85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  <dgm:pt modelId="{2BF7349E-9AB7-48C3-AE12-EDA9BDE3EA01}" type="pres">
      <dgm:prSet presAssocID="{BF424754-ECDF-4DDB-994E-BC3BB8849567}" presName="sibTrans" presStyleCnt="0"/>
      <dgm:spPr/>
    </dgm:pt>
    <dgm:pt modelId="{B7A427AC-3634-4F38-A8B5-7BE7E652527B}" type="pres">
      <dgm:prSet presAssocID="{86D06AE1-C7F6-43EC-BD6A-2D24AA0A1BDF}" presName="compNode" presStyleCnt="0"/>
      <dgm:spPr/>
    </dgm:pt>
    <dgm:pt modelId="{FDD7E1C4-B1E5-46A1-A194-16B12D51D552}" type="pres">
      <dgm:prSet presAssocID="{86D06AE1-C7F6-43EC-BD6A-2D24AA0A1BD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ACF8BA-1686-43AE-974A-77B0523AA727}" type="pres">
      <dgm:prSet presAssocID="{86D06AE1-C7F6-43EC-BD6A-2D24AA0A1BDF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EC86CF8F-A7AF-43CC-AD78-95EEF0E649D0}" type="pres">
      <dgm:prSet presAssocID="{86D06AE1-C7F6-43EC-BD6A-2D24AA0A1BDF}" presName="spaceRect" presStyleCnt="0"/>
      <dgm:spPr/>
    </dgm:pt>
    <dgm:pt modelId="{1B739BB2-9E6A-427F-94E3-3949854FB002}" type="pres">
      <dgm:prSet presAssocID="{86D06AE1-C7F6-43EC-BD6A-2D24AA0A1BD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2723F70-FC82-4E83-B810-8315251917F3}" srcId="{6D97D9F2-29B2-4769-9CA0-73D8535CBDAF}" destId="{86D06AE1-C7F6-43EC-BD6A-2D24AA0A1BDF}" srcOrd="3" destOrd="0" parTransId="{F4769D21-3F05-4FDD-A25D-AAE634538D7C}" sibTransId="{55043A58-7D90-4ED7-AACB-A79DC8533797}"/>
    <dgm:cxn modelId="{DA017A2A-A631-4AD1-BECF-A9C5F847A43E}" type="presOf" srcId="{163E736F-1C5D-4762-ADE9-71D5D1125162}" destId="{22D2D9F5-C496-478C-934B-3EF796853F52}" srcOrd="0" destOrd="0" presId="urn:microsoft.com/office/officeart/2018/5/layout/IconLeafLabelList"/>
    <dgm:cxn modelId="{666ED363-0646-4764-AA11-9819277622A7}" type="presOf" srcId="{8021FB27-AA0D-4054-B684-BD98EFDCB850}" destId="{42061B86-D252-471F-A657-CF6869300C7E}" srcOrd="0" destOrd="0" presId="urn:microsoft.com/office/officeart/2018/5/layout/IconLeafLabelList"/>
    <dgm:cxn modelId="{A1CAAD47-C3C4-4F25-AB80-0E85AB884BFC}" type="presOf" srcId="{86D06AE1-C7F6-43EC-BD6A-2D24AA0A1BDF}" destId="{1B739BB2-9E6A-427F-94E3-3949854FB002}" srcOrd="0" destOrd="0" presId="urn:microsoft.com/office/officeart/2018/5/layout/IconLeafLabelList"/>
    <dgm:cxn modelId="{B9118053-9700-47C6-93F1-B6315B706C43}" type="presOf" srcId="{6D97D9F2-29B2-4769-9CA0-73D8535CBDAF}" destId="{9500EC66-1C91-48BB-BBCB-F159C35B69B8}" srcOrd="0" destOrd="0" presId="urn:microsoft.com/office/officeart/2018/5/layout/IconLeafLabelList"/>
    <dgm:cxn modelId="{BCAD15B2-3380-4C1E-AFDE-A8F9F0DB6586}" srcId="{6D97D9F2-29B2-4769-9CA0-73D8535CBDAF}" destId="{0A4AF87E-5954-4B41-A758-E0C8C4DA778F}" srcOrd="1" destOrd="0" parTransId="{A79DF83D-4DC3-46E7-AB6B-64722C091FC5}" sibTransId="{0CB67397-3B9A-45B0-A558-449A69BDE470}"/>
    <dgm:cxn modelId="{97ECB8D4-6E56-4A3C-8A41-1A4AE8E338E7}" srcId="{6D97D9F2-29B2-4769-9CA0-73D8535CBDAF}" destId="{163E736F-1C5D-4762-ADE9-71D5D1125162}" srcOrd="0" destOrd="0" parTransId="{EB156581-5DDB-43D6-BE89-6E9A6BD123E6}" sibTransId="{CEC09928-06D9-49B8-BBD5-48E49153D465}"/>
    <dgm:cxn modelId="{5EC64948-07B0-4DF1-9519-9CB7ED0B8AD3}" type="presOf" srcId="{0A4AF87E-5954-4B41-A758-E0C8C4DA778F}" destId="{ADF48E7B-4B28-4195-B379-3A397B99578F}" srcOrd="0" destOrd="0" presId="urn:microsoft.com/office/officeart/2018/5/layout/IconLeafLabelList"/>
    <dgm:cxn modelId="{8B7E0072-B03D-4C40-884E-6AB293A73E7C}" srcId="{6D97D9F2-29B2-4769-9CA0-73D8535CBDAF}" destId="{8021FB27-AA0D-4054-B684-BD98EFDCB850}" srcOrd="2" destOrd="0" parTransId="{38785DE4-0620-4170-9AB0-5CF12FCE262A}" sibTransId="{BF424754-ECDF-4DDB-994E-BC3BB8849567}"/>
    <dgm:cxn modelId="{91D656A7-B9FB-4918-B286-2A13B8F950D5}" type="presParOf" srcId="{9500EC66-1C91-48BB-BBCB-F159C35B69B8}" destId="{3C24F655-9824-4DC0-8AA5-74EC865380D5}" srcOrd="0" destOrd="0" presId="urn:microsoft.com/office/officeart/2018/5/layout/IconLeafLabelList"/>
    <dgm:cxn modelId="{0FEEC595-234D-4CD6-90F6-2B3A83D3DE8A}" type="presParOf" srcId="{3C24F655-9824-4DC0-8AA5-74EC865380D5}" destId="{2A4177CE-0B01-4341-A49B-D5B0F9B6E42F}" srcOrd="0" destOrd="0" presId="urn:microsoft.com/office/officeart/2018/5/layout/IconLeafLabelList"/>
    <dgm:cxn modelId="{CD7DA0DD-8464-44B9-A642-9390933232FA}" type="presParOf" srcId="{3C24F655-9824-4DC0-8AA5-74EC865380D5}" destId="{325E49EE-C133-42B0-9585-A33FA889C5C5}" srcOrd="1" destOrd="0" presId="urn:microsoft.com/office/officeart/2018/5/layout/IconLeafLabelList"/>
    <dgm:cxn modelId="{1A8C236D-4610-4E28-BFE9-3784C6754A65}" type="presParOf" srcId="{3C24F655-9824-4DC0-8AA5-74EC865380D5}" destId="{E9091513-574F-46D2-A61F-50D7D867150B}" srcOrd="2" destOrd="0" presId="urn:microsoft.com/office/officeart/2018/5/layout/IconLeafLabelList"/>
    <dgm:cxn modelId="{37E1D73D-D789-4394-A06A-B682DD0B7F07}" type="presParOf" srcId="{3C24F655-9824-4DC0-8AA5-74EC865380D5}" destId="{22D2D9F5-C496-478C-934B-3EF796853F52}" srcOrd="3" destOrd="0" presId="urn:microsoft.com/office/officeart/2018/5/layout/IconLeafLabelList"/>
    <dgm:cxn modelId="{262C3281-D38E-48A2-8180-32703D51D8BD}" type="presParOf" srcId="{9500EC66-1C91-48BB-BBCB-F159C35B69B8}" destId="{F7619163-FA0C-44FD-BB19-78C216BAB601}" srcOrd="1" destOrd="0" presId="urn:microsoft.com/office/officeart/2018/5/layout/IconLeafLabelList"/>
    <dgm:cxn modelId="{8974F731-3B25-4452-A6BC-701B2BD058DD}" type="presParOf" srcId="{9500EC66-1C91-48BB-BBCB-F159C35B69B8}" destId="{B862EE6C-B33C-457D-BA1F-A6A6770F3968}" srcOrd="2" destOrd="0" presId="urn:microsoft.com/office/officeart/2018/5/layout/IconLeafLabelList"/>
    <dgm:cxn modelId="{668F0D07-3608-4C3E-B75B-699C8083BE6A}" type="presParOf" srcId="{B862EE6C-B33C-457D-BA1F-A6A6770F3968}" destId="{C2FCB7D2-2279-4B9D-8F08-C6819AAE55F6}" srcOrd="0" destOrd="0" presId="urn:microsoft.com/office/officeart/2018/5/layout/IconLeafLabelList"/>
    <dgm:cxn modelId="{2CE57A9A-57F3-41CB-96AA-6EFF4419AF2F}" type="presParOf" srcId="{B862EE6C-B33C-457D-BA1F-A6A6770F3968}" destId="{2F582970-1C50-4DF1-B6DB-EE1B9C1FB677}" srcOrd="1" destOrd="0" presId="urn:microsoft.com/office/officeart/2018/5/layout/IconLeafLabelList"/>
    <dgm:cxn modelId="{827A5B43-1E67-47E9-9E10-8DB64FDCFDD9}" type="presParOf" srcId="{B862EE6C-B33C-457D-BA1F-A6A6770F3968}" destId="{3070C91C-10E2-4E74-8A2E-608766382761}" srcOrd="2" destOrd="0" presId="urn:microsoft.com/office/officeart/2018/5/layout/IconLeafLabelList"/>
    <dgm:cxn modelId="{DDB179D3-F8DA-4687-B592-ED2857EC441C}" type="presParOf" srcId="{B862EE6C-B33C-457D-BA1F-A6A6770F3968}" destId="{ADF48E7B-4B28-4195-B379-3A397B99578F}" srcOrd="3" destOrd="0" presId="urn:microsoft.com/office/officeart/2018/5/layout/IconLeafLabelList"/>
    <dgm:cxn modelId="{F8263E2C-3537-4795-9647-C97A7772A209}" type="presParOf" srcId="{9500EC66-1C91-48BB-BBCB-F159C35B69B8}" destId="{BEA7CF8D-3141-446B-91F0-A571251FBB2B}" srcOrd="3" destOrd="0" presId="urn:microsoft.com/office/officeart/2018/5/layout/IconLeafLabelList"/>
    <dgm:cxn modelId="{F238EEC1-25D4-4567-9CB4-70D453D75580}" type="presParOf" srcId="{9500EC66-1C91-48BB-BBCB-F159C35B69B8}" destId="{B0070C3C-834D-4B3E-8C82-F431243D85B3}" srcOrd="4" destOrd="0" presId="urn:microsoft.com/office/officeart/2018/5/layout/IconLeafLabelList"/>
    <dgm:cxn modelId="{9270B93D-5E87-48CC-B8C9-136242A7D7A4}" type="presParOf" srcId="{B0070C3C-834D-4B3E-8C82-F431243D85B3}" destId="{85F67474-D418-44A4-921A-ACF3CD173FFB}" srcOrd="0" destOrd="0" presId="urn:microsoft.com/office/officeart/2018/5/layout/IconLeafLabelList"/>
    <dgm:cxn modelId="{D2BB68FB-B9EF-455A-AC92-C1BBDAF383F9}" type="presParOf" srcId="{B0070C3C-834D-4B3E-8C82-F431243D85B3}" destId="{69CD73C3-2355-4343-A6D0-A07672868044}" srcOrd="1" destOrd="0" presId="urn:microsoft.com/office/officeart/2018/5/layout/IconLeafLabelList"/>
    <dgm:cxn modelId="{4A0E33A4-4EE4-47A7-83FE-591DDBDDDC4F}" type="presParOf" srcId="{B0070C3C-834D-4B3E-8C82-F431243D85B3}" destId="{30648072-2CEE-480B-AF21-10F8E79900A5}" srcOrd="2" destOrd="0" presId="urn:microsoft.com/office/officeart/2018/5/layout/IconLeafLabelList"/>
    <dgm:cxn modelId="{81296379-1F6A-48EE-B514-29BE90EB0CBF}" type="presParOf" srcId="{B0070C3C-834D-4B3E-8C82-F431243D85B3}" destId="{42061B86-D252-471F-A657-CF6869300C7E}" srcOrd="3" destOrd="0" presId="urn:microsoft.com/office/officeart/2018/5/layout/IconLeafLabelList"/>
    <dgm:cxn modelId="{E08F65A9-5C36-46C6-B139-22ED4D19D030}" type="presParOf" srcId="{9500EC66-1C91-48BB-BBCB-F159C35B69B8}" destId="{2BF7349E-9AB7-48C3-AE12-EDA9BDE3EA01}" srcOrd="5" destOrd="0" presId="urn:microsoft.com/office/officeart/2018/5/layout/IconLeafLabelList"/>
    <dgm:cxn modelId="{D4F647C4-9E8E-4086-B173-3E4C4227804B}" type="presParOf" srcId="{9500EC66-1C91-48BB-BBCB-F159C35B69B8}" destId="{B7A427AC-3634-4F38-A8B5-7BE7E652527B}" srcOrd="6" destOrd="0" presId="urn:microsoft.com/office/officeart/2018/5/layout/IconLeafLabelList"/>
    <dgm:cxn modelId="{4D80B5B4-F969-4B1C-B241-EE22741CC539}" type="presParOf" srcId="{B7A427AC-3634-4F38-A8B5-7BE7E652527B}" destId="{FDD7E1C4-B1E5-46A1-A194-16B12D51D552}" srcOrd="0" destOrd="0" presId="urn:microsoft.com/office/officeart/2018/5/layout/IconLeafLabelList"/>
    <dgm:cxn modelId="{EA80ED95-B9FA-4647-A45F-C3EA77DDFF2B}" type="presParOf" srcId="{B7A427AC-3634-4F38-A8B5-7BE7E652527B}" destId="{9EACF8BA-1686-43AE-974A-77B0523AA727}" srcOrd="1" destOrd="0" presId="urn:microsoft.com/office/officeart/2018/5/layout/IconLeafLabelList"/>
    <dgm:cxn modelId="{998C4CC1-43C3-4A9D-B37D-675F0C6641CF}" type="presParOf" srcId="{B7A427AC-3634-4F38-A8B5-7BE7E652527B}" destId="{EC86CF8F-A7AF-43CC-AD78-95EEF0E649D0}" srcOrd="2" destOrd="0" presId="urn:microsoft.com/office/officeart/2018/5/layout/IconLeafLabelList"/>
    <dgm:cxn modelId="{4382386F-4EBB-45F5-9D95-A72B34EAE895}" type="presParOf" srcId="{B7A427AC-3634-4F38-A8B5-7BE7E652527B}" destId="{1B739BB2-9E6A-427F-94E3-3949854FB0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77CE-0B01-4341-A49B-D5B0F9B6E42F}">
      <dsp:nvSpPr>
        <dsp:cNvPr id="0" name=""/>
        <dsp:cNvSpPr/>
      </dsp:nvSpPr>
      <dsp:spPr>
        <a:xfrm>
          <a:off x="96920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49EE-C133-42B0-9585-A33FA889C5C5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D9F5-C496-478C-934B-3EF796853F52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1 x</a:t>
          </a:r>
        </a:p>
      </dsp:txBody>
      <dsp:txXfrm>
        <a:off x="565154" y="2736542"/>
        <a:ext cx="2072076" cy="720000"/>
      </dsp:txXfrm>
    </dsp:sp>
    <dsp:sp modelId="{C2FCB7D2-2279-4B9D-8F08-C6819AAE55F6}">
      <dsp:nvSpPr>
        <dsp:cNvPr id="0" name=""/>
        <dsp:cNvSpPr/>
      </dsp:nvSpPr>
      <dsp:spPr>
        <a:xfrm>
          <a:off x="340389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2970-1C50-4DF1-B6DB-EE1B9C1FB677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8E7B-4B28-4195-B379-3A397B99578F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2 x</a:t>
          </a:r>
        </a:p>
      </dsp:txBody>
      <dsp:txXfrm>
        <a:off x="2999844" y="2736542"/>
        <a:ext cx="2072076" cy="720000"/>
      </dsp:txXfrm>
    </dsp:sp>
    <dsp:sp modelId="{85F67474-D418-44A4-921A-ACF3CD173FFB}">
      <dsp:nvSpPr>
        <dsp:cNvPr id="0" name=""/>
        <dsp:cNvSpPr/>
      </dsp:nvSpPr>
      <dsp:spPr>
        <a:xfrm>
          <a:off x="583858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73C3-2355-4343-A6D0-A07672868044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61B86-D252-471F-A657-CF6869300C7E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3 x</a:t>
          </a:r>
        </a:p>
      </dsp:txBody>
      <dsp:txXfrm>
        <a:off x="5434534" y="2736542"/>
        <a:ext cx="2072076" cy="720000"/>
      </dsp:txXfrm>
    </dsp:sp>
    <dsp:sp modelId="{FDD7E1C4-B1E5-46A1-A194-16B12D51D552}">
      <dsp:nvSpPr>
        <dsp:cNvPr id="0" name=""/>
        <dsp:cNvSpPr/>
      </dsp:nvSpPr>
      <dsp:spPr>
        <a:xfrm>
          <a:off x="827327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F8BA-1686-43AE-974A-77B0523AA727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9BB2-9E6A-427F-94E3-3949854FB00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GB" sz="3200" kern="1200" dirty="0"/>
            <a:t>4 x</a:t>
          </a:r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4.222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115 1,'0'4,"0"8,0 5,0 5,-5-1,-1 1,-5-4,0 1,1 6,3 4,2 1,-3-3,1-2,0-1,2 1,2 1,1 1,-3 5,-1 3,0-1,1 0,2-2,1-1,2-1,-1 4,1 1,1-1,-1 0,0-2,0-2,0 0,0-1,1 4,-1 1,0 1,0-2,0-1,0-1,0-2,0 0,-1 5,1 0,0 1,5-7,1-3,0 0,-1-1,-1 2,-2 5,-1 3,-1-5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04.16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1 112,'4'0,"2"4,0 7,4 1,-1 4,4 3,-1 3,-2 3,2 2,-2 1,3 0,-1 0,-2 0,-4 1,-2-1,3-5,0-2,-1 5,3-1,0-1,3-5,0 0,-2 1,-8-3,-5 1,0 1,-6-2,0-4</inkml:trace>
  <inkml:trace contextRef="#ctx0" brushRef="#br0" timeOffset="1674.8">470 0,'-4'0,"-3"5,1 6,1 6,2 5,1 3,0 3,2 5,0 2,0 0,0-2,1-1,-1-2,0-1,0-1,0 4,5-3,1-2,0-1,-1 0,-1 1,-2-1,-1 1,0 5,-1 1,-1 1,1-2,0-5</inkml:trace>
  <inkml:trace contextRef="#ctx0" brushRef="#br0" timeOffset="3046.83">829 277,'0'5,"0"6,0 11,0 5,-5 19,-1 14,0 2,-4-5,1-7,-4-8,1-1,-3-4,2-2,2-3,4-3,3 0,-3-7,0-1,-3-4,-1-2,3 8,1 4,3 1,-7-3,-3-1,-2-5,0-1,3 1,0-3,1 1,3 3,-1-3,1-4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10.74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470 524,'-5'0,"-6"5,-6 2,0 3,-2 1,-2-2,-2 3,-7-1,-3-3,-1-2,2-2,5 3,3 0,1-1,-1-2,4-1</inkml:trace>
  <inkml:trace contextRef="#ctx0" brushRef="#br0" timeOffset="3154.77">1270 524,'5'0,"6"0,6 5,4 6,5 1,-4 4,1-2,-1 2,3-1,0-4,1 1,1 8,0 5,1-1,0-6,0-5,4-5,2-4,0-2,-2-2,-1-1,-1 0,-1 0,-1 0,4 0,2 1,-1 0,-6-9,-7-9,-3 0,-3-2,-1 2,-1 0,-3-2,1 2,-1 0,3 3,-1-1,8 3,4 3,-1-2,0 2,2 2,0 3,-3 2</inkml:trace>
  <inkml:trace contextRef="#ctx0" brushRef="#br0" timeOffset="9182.01">387 856,'-5'0,"-6"0,-6 0,0 5,-6 1,0 4,0 1,-6-1,-3-3,5 2,6 4,2 1,5 1,5 4,3 8,-2-1,-4-4,-4-7,0-10,2-11,9-4,5-5,8 0,1-3,1-2,2 2,4-1,9 3,0 0,1 2,-5-1,-1 2,-3-1,-1 1,2 3,3 3,2 4,2 1,2 1,0 1,-4-4,-1-2,1 1,0 0,1 2,2 1,1 1,0 1,0 0,1 0,0 0,0 0,0 1,-1-1,6 0,1 0,0 0,-2 0,-1 0,-2 0,0 0,-1 0,-5 5,3 1,1 0,-3 4,-1 0,0-2,1-2,0-2,2-2,6-1,1-1,1 0,-2-1,-1 1,-1 0,-5-5,-3-2,-1 1,7-4,2 0,1 2,0 2,-1 2,-5 7,-2 2,-5 6,-1 0,-4 4,1-2,-1 3,5-2,1 1,1-1,2-4,2-3,2-2,0-3,2-2,4 0,3-1,-1 1,-2-1,0 1,-2-1,-1 1,-1 0,4 0,2 0,-1 0,-6 0</inkml:trace>
  <inkml:trace contextRef="#ctx0" brushRef="#br0" timeOffset="11782.28">0 0,'5'0,"6"5,6 1,5 0,3-1,7-1,-2 2,-2 1,0 0,-1-3,0-1,0-1,0-1,0-1,-4 5,3 1,2 4,1 1,-5 3,-1 3,0 0,-4 6,-1-1,2-4,2-6,-3 1,0-2,-4 1,2-1,-4 2,2-1,3-2,-2 1,1 0,2-3,3-3,3-1,5-3,-1-5,-6-7,-3-2,1 2,-4-3,0 2,3 3,-4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27.12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848 0,'-5'0,"-5"0,-7 5,-5 6,2 6,-1 0,-2-3,4 1,-5 3,-3-2,-1 1,3 7,3-1,3 6,2 7,-2 2,-2-1,-2-2,-7-2,-3 3,0-1,0-5,6-4,3-1,6-1,1 1,3 1,0-4,-3-6,2 3,3 4,-6-2,1-1,-2-3,2 1,5 1,3 2,4 3,-2 1,-5-3,1 4,-4 2,1 2,4-1,-3-5,2-1,3-5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1.93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357 0,'-5'0,"-6"0,-6 0,-4 0,-4 0,-3 0,0 0,-5 5,2 5,3 3,1-3,0-2,1-2,-1-3,4-1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3.56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525 29,'-5'0,"-11"0,-7 5,-5 1,-11 5,-4 4,0 1,4-3,3-4,3-3,2-3,3-1,5 2,-3 7,4 5,0 0,4 7,0 0,4 0,3 1,5-4</inkml:trace>
  <inkml:trace contextRef="#ctx0" brushRef="#br0" timeOffset="1528.65">883 1,'-4'0,"-7"0,-6 0,-5 4,-3 8,-2 5,-6 4,-2 0,0 0,1-4,2-4,2-4,6 0,2-1,1-1,-7-3,-2 8,-1 2,0-2,0-3,2-2,0-3,1-3,-5 0,-1-1,6-1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8.29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0,'0'5,"5"1,6 4,6 1,9-1,6-4,6 4,1 3,-1 1,-7 1,-4-1,-2-2,-5 0,-2-2,2-2,-4 3,1-2,2-1,3-3,2-2,1-1,2-1,-4 8,-2 3,2-1,0-2,6-2,3-3,1-2,-1-1,-1-1,-1-1,-1 1,-5-5,-3-2,-4-3,4-2,3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47.98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613.5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3:31.01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2818 140,'5'0,"6"0,6 0,4 5,4 1,2-1,11 0,8 3,1 0,-3 0,-4-3,-4-2,1-1,-1-1,-2-1,-2 0,-2 0,-1 0,-1-1,-1 1,5 0,2 0,-1 0,-1 0,-1 0,-1 0,-2 0,0 0,5 0,1 0,-1 0,-1 0,-1 0,-6-5,-3-1,-4-5,-7 0</inkml:trace>
  <inkml:trace contextRef="#ctx0" brushRef="#br0" timeOffset="7494.24">2349 223,'0'0</inkml:trace>
  <inkml:trace contextRef="#ctx0" brushRef="#br0" timeOffset="10518.34">2349 223,'0'5,"0"5,0 7,4 5,7-2,1 1,-1 6,2-1,-1-1,-3 0,-2 1,1 0,0 1,-1 0,2-4,5-1,0 4,7-1,-1-1,2-5,2 0,-4 1,-5 2,0-3,-3 0,-4 1,-2 3,2-4,-1 1,3-4,1 1,3-3,-2 1,3 2,3-1,-2 1,2-3,-3 2,2 2,1-1,3 0,-1 8,-1-1,-3 0,1-4,-3-1,-4 1,1-2,9-5,0 1,1-3,-2 1,0 0,-3 2,0-2,2 3,-2 7,2 0,-4-4</inkml:trace>
  <inkml:trace contextRef="#ctx0" brushRef="#br0" timeOffset="11626.5">2266 140,'0'5,"0"5,0 7,5 0,1 7,5-1,-1 0,5 6,-2 2,-3 1,2 0,-1-1,2-6,3-7,0-2,6-4,-1 1,-4 3,-4 8,0 5,-3 2,2-4,-1-3,-2 1,2-1,3 1,5 6,3-3,-1-1,-5 0,-1-1,7 0,5-4,-3-1,-6 0,0-3,-4 0,1-3,-3 5,2 4,3 3,4 1,2-4,2-6,-3-1,0-4,0-4,-3 1,-1-1,2-2,-3 3,1-1,-3 3,1-1,-3 8,2-1,7-2,5 1,2-3,2-4,-5 2,-3-3,0-1,-3 2,-2-1,2-2,-3 3,5 0,-2 2,2 0,-4 2,0 4,2-2,-3 2,0-3,3-4,2-3,-7-4,-11-2,-11-1,-9-2,-6-4,-9-2,-4 1,-1 1,1-4,3 1,5-4,4 0,5-2,1 1,4-2,-1 2,1-2,-5 1,0 0,-3 1,4-7,-1 1,3-1,0 2,1 0,4-2,4-2,7 3,8 4,12 5,7 4,-1 8,-5 8,-2 3,-4 3,-5 9,1-1,-2 2,-3 0,-2 0,2-4,1 0,2-5,1-1,2-2,0 0,2-1,7 1,1 3,1 4,0-3,2-3,1 0,0-3,1-2,-5 0,3-1,2-2,1-2,0-2,0-1,0-2,-1 0,0 0,5-1,1 1,-1-1,-5-3,-4-2,0 0,-4-4,-7 1</inkml:trace>
  <inkml:trace contextRef="#ctx0" brushRef="#br0" timeOffset="2432.41">1 610,'0'4,"5"2,6 0,1 3,4 1,3-2,4-2,1-2,-2 3,5 0,1-1,2-2,-1-1,1-2,-1 0,-1-1,5 0,1 0,0 0,-2-1,-1 1,-1 0,-2 0,0 0,5 0,0 0,0 0,0 0,-7-5,-3-1,-5-4,-1-1,-3-3,0 1,-2-2,2-3,7 1,6-1,2-2,-4 2</inkml:trace>
  <inkml:trace contextRef="#ctx0" brushRef="#br0" timeOffset="5772.71">1576 1,'-5'5,"-2"6,-3 10,-6 8,0 6,4 8,-3 6,3-1,3-4,-2-9,1-6,3-4,2 0,2 4,-4-3,-4-1,-2 0,-6 1,-2 0,0 1,2 0,0 5,4 1,-1 1,2-2,4-1,3-1,-1-1,-4-1,-6 5,2 0,-3 0,-6-5,1-4,-1-5,4-1,7 1,4 1,5 3,-2-3,0 5,-3-2,0-1,-3 2,-4 0,1 2,-2 1,3 0,-6 5,-4 2,-2-1,3 0,1-6,4-4,2-5,2-1,0-3,3 0,-3-1,3 0,-2-1,-8 7,-5 4,2 4,1-3,4-1,1-5,4 0,0-4,-3-3,2 0,-1-1,-2-2,-7-3,-5-2,4 3,2 0,4 4,2 1,-1 7,3 1</inkml:trace>
  <inkml:trace contextRef="#ctx0" brushRef="#br0" timeOffset="15657.9">1161 1879,'0'-5,"0"-6,0-6,5 0,1 8,0 10,4 4,0 7,-2 5,-2 6,2-3,5-3,5-6,4-4,3-3,-3-7,-5-8,-6-7,-4-5,-3-3,-3-2,-2 0,5 3,1 3,4 3,2 12,-2 10,-3 9,-1 4</inkml:trace>
  <inkml:trace contextRef="#ctx0" brushRef="#br0" timeOffset="17505.23">1796 1796,'0'5,"0"6,-5 6,-1 4,0 4,-3-2,-1-6</inkml:trace>
  <inkml:trace contextRef="#ctx0" brushRef="#br0" timeOffset="18813.94">1934 1685,'0'5,"5"1,6 0,1 4,3 0,0-2</inkml:trace>
  <inkml:trace contextRef="#ctx0" brushRef="#br0" timeOffset="20833.48">2128 1547,'0'5,"5"6,5 6,3 5,-3 3,-2-3</inkml:trace>
  <inkml:trace contextRef="#ctx0" brushRef="#br0" timeOffset="22366.37">2432 1934,'4'5,"7"5,6 3,5-3,-2 3,-9-1,-5-3</inkml:trace>
  <inkml:trace contextRef="#ctx0" brushRef="#br0" timeOffset="24378.04">2901 2349,'0'9,"-4"13,-3 11,-4 11,-5 6,1 4,2-2,-1-1,2-4,-2-5,-3-10,1-1,-1-6,2-12,3-12,10-7,4-7,2-6,0-5,4 3,1-1,4-1,-1-6,-2-3,-3 0,-3 0,-1 1,-2 6</inkml:trace>
  <inkml:trace contextRef="#ctx0" brushRef="#br0" timeOffset="27384.1">2901 2100,'5'4,"1"7,0 6,3 0,1 2,2-2,0 0,-2 3,-3 6,2 0,-1-1,-1 1,3-5,0 0,-3 0,-1-3</inkml:trace>
  <inkml:trace contextRef="#ctx0" brushRef="#br0" timeOffset="29140.01">582 2128,'0'4,"0"7,0 6,0 5,0 3,0 2,0 6,0 2,0 0,0-2,0-1,0-2,0-1,0-1,0 0,0-1,0 1,0-1,4-4,3-2,3-5,6-4,0-5</inkml:trace>
  <inkml:trace contextRef="#ctx0" brushRef="#br0" timeOffset="30944.48">306 2597,'0'5,"0"6,0 5,0 6,0 3,5 2,5 6,3 2,2-5,4-3,3-5,-1-3,-1 1,6-4,-1 1,-4-3</inkml:trace>
  <inkml:trace contextRef="#ctx0" brushRef="#br0" timeOffset="59001.33">2983 581,'0'5,"9"2,9-1,5 3,3 1,3-3,0-1,1-2,-1-2,0 4,-1 0,0 0,-4 3,-3 0,-4 4,-1-2,7-1,4-3,2-3,1-1,0-2,-1-1,0-1,0 1,3-1,2 1,0-1,-2 1,-1 0,-6 0</inkml:trace>
  <inkml:trace contextRef="#ctx0" brushRef="#br0" timeOffset="76011.68">3452 1713,'0'0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3.56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4.72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0.29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1,'5'0,"7"0,5 5,6 1,-2 5,1 5,1 0,6 2,4 3,1-2,-1-4,-6 0,-2-3,-2-3,2 2,0-1,6-3,3 8,0 1,-1-2,-1-3,-5-9,-9-9,-1-4,-5-5,-3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5.6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21.67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59 69,'0'5,"4"1,3 5,3 0,7-1,4-3,3 2,13 0,5-2,-1-1,-1 2,-4 0,-7 4,-4-1,-1-1,-1-3,7-3,2-1,1-2,0-1,-7-6,-1-1,-2-4,2-1,-5-3,0 1,-4-2,-4-3,5-3,0-3,-3-1,0 3,-1 5</inkml:trace>
  <inkml:trace contextRef="#ctx0" brushRef="#br0" timeOffset="1954.08">287 268,'0'5,"4"2,8-1,5-1,1 3,1 1,3-2,7 3,4 0,-4 3,-7 4,-2 5,0 2,2 7,1-1,-2-1,-6-1,0 0,-2 0,1-5,-2-1,7-5,1 0,0 7,-1 4,-6-3</inkml:trace>
  <inkml:trace contextRef="#ctx0" brushRef="#br0" timeOffset="4016.33">0 182,'5'0,"7"0,5 0,6 5,3 2,-2 4,-2 0,7-1,-2 2,-2-1,1 3,0 3,1 4,1 9,0 3,0 1,-4 0,-2-7,1-6,-5-3,1-5,-4 1,-3 3,0-2,-2 2,3-3,-2 7,3 5,-1 1,-3 3,2 0,-2 0,-2 0,-2 4,-3 2,-1-1,-2-7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1.40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5.890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0,'5'0,"6"0,7 0,4 5,4 1,2 5,2 1,4-3,-2 3,-3 0,-1-3,0-3,-1 3,1 4,-1 0,6-2,2-3,0-3,-2-2,0-2,-3 0,0-2,-1 1,4-1,2 1,-1-1,0 1,-7 9,-3 4,-1-1,2-2,0-3,5-2,4-3,0-1,-1-1,-6-5,-2-2,-1 1,0 0,6 3,-2-5,-1 1,0 0,-5-3,-6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8.49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0 943,'5'5,"2"6,-1 6,-1 6,4-2,0 0,-2 2,3-3,0 5,-2 3,-2 1,2-4,1-1,-2 0,3 0,0 2,-2 1,-2 5,-3 2,-1 1,-1-1,-1-2,0-1,0-1,-1 4,1 1,0 0,-1-2,1-1,0-2,0 0,0-1,0 4,0 2,0-1,0-1,0 4,0-5</inkml:trace>
  <inkml:trace contextRef="#ctx0" brushRef="#br0" timeOffset="32695.5">486 0,'0'5,"5"2,6-1,7 4,4 0,4 3,-2 5,-6 3,-1 4,6-3,10 0,-2 5,4-1,-4 0,-2-5,-6-1,2 1,3 1,-5 3,0 1,0 2,-4 10,0-1,2-7,-4-4,2-2,1 6,3 2,-3 0,-5 5,0-4,-2-3,-4-2,-3 0,7-6,6-1,5 1,3-4,1-5,-3 1,-1-3,-6-2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5.71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542 207,'-5'0,"-11"0,-8 0,-4 0,-18 0,0-5,3-6,3-2,4 2,4-2,1-4,7-4,2 2,6-1,4-7,-4 2,-6 9,3 7</inkml:trace>
  <inkml:trace contextRef="#ctx0" brushRef="#br0" timeOffset="3378.07">485 464,'-5'0,"-11"5,-12 6,-7 1,2 4,8 4,-2 3,-2-2,0 1,0-5,5 6,6 3,1-3,4 0,4 0,4 2,2-4</inkml:trace>
  <inkml:trace contextRef="#ctx0" brushRef="#br0" timeOffset="12805.58">571 178,'-9'0,"-9"0,-6 0,-3 0,-3 0,0 0,-6 0,-1 0,1 0,2 0,6 5,4 6,1 2,-1-2,-1-2,-6-3,2 2,6 5,7 4,2 1,3 0,3 9,3 3,3 2,1 0,1 0,-4-6,-2-7</inkml:trace>
  <inkml:trace contextRef="#ctx0" brushRef="#br0" timeOffset="29138.28">1542 2090,'0'5,"0"6,-5 12,-7 11,0 9,0 3,4-3,2-2,-2-9,0-5,1-3,-2 1,-1 0,-2-4,-5 4,-9 3,-1 1,1-4,-1 3,-1 2,1 1,3-1,2 5,0 6,3 1,0-6,-6-6,1-2,0-6,3-2,1-4,0-5,2 1,4 7,6 6,-2 3,-4-3,0-5</inkml:trace>
  <inkml:trace contextRef="#ctx0" brushRef="#br0" timeOffset="50893.38">172 1605,'0'-5,"4"-1,8 0,0-4,4-5,4-4,3-5,-2-3,0-6,6 2,4 2,-4 1,-6 0,-2 5,0 2,3 4,-3 0,0 3,2 4,-3-1,0 1,-2 2</inkml:trace>
  <inkml:trace contextRef="#ctx0" brushRef="#br0" timeOffset="52456.04">485 1577,'0'0</inkml:trace>
  <inkml:trace contextRef="#ctx0" brushRef="#br0" timeOffset="54399.11">542 1178,'0'9,"-5"4,-6-1,-1 3,-4 8,1 5,-2 8,2 2,4 0,4-2,2-2,-2-7,-5-8,-10-7,-2-11,-1-5,-1-2,-2 0,5 1</inkml:trace>
  <inkml:trace contextRef="#ctx0" brushRef="#br0" timeOffset="56164.8">0 2034,'5'0,"2"-5,4-2,10-4,6 0,-1-4,-1 2,-3-3,-2 2,-4-2,1 2,-4-6,2-5,-2-3,1-1,4-2,3 6,3 2,3 4,5 6,4 5,-1-1,-1-3,-6-10,-3-1,-6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34.04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1382 268,'-2'26,"-2"-1,0-1,-2 1,-1-1,0 0,-8 15,7-17,-13 35,0-1,3 0,-5 30,19-70,0 0,-1 0,-1 0,-1 0,0-1,-7 9,2 0,1 1,0 0,2 0,1 1,2 0,-3 16,-2 3,7-28,0 0,1 0,0 4,1 39,2-43,0 0,-1 0,0 0,-2-1,0 1,-1-1,-6 16,-11 34,12-32,6-44,2-9,3-487,-1 483,1 0,1 0,4-11,-2 10,-1-1,1-22,-4-4,-1 14,1 1,2-1,2 1,2-5,-2 25,0-1,1 1,1 0,1 1,0 0,1 0,1 0,0 1,0 1,2 0,2-2,7-10,-1 0,0-1,-3-1,0-1,0-4,-1 3,0 0,1 1,2 1,13-14,-42 53,1 0,0 1,0 0,-5 12,-21 28,26-42,1 1,0 1,0-1,0 3,-36 100,25-63,-24 47,36-87,0 1,1 0,1 1,0 0,1-1,0 1,1 1,0-1,1 6,1-9,-1-1,0 1,0-1,-1 1,0-1,-1 0,0-1,-3 4,-11 21,-17 21,0 0,24-37,0 1,2 0,0 0,1 1,1 0,1 1,1-1,0 1,2 0,0 0,1 19,4 55,0-40,-4 44,-2-76,-2-6</inkml:trace>
  <inkml:trace contextRef="#ctx0" brushRef="#br0" timeOffset="23570.5098">2100 931,'-1'39,"-8"37,2-14,-30 241,22-223,-4 0,-20 55,-25 62,54-172,-2-1,0 0,-2-1,-1 0,-7 8,-6 10,10-13,0 2,3 0,0 0,-2 11,15-32,-1 0,-1-1,0 1,0-1,-1 0,0 0,0 0,-1-1,1 0,-2 0,1-1,-1 1,0-1,0-1,-1 1,0-1,-7 4,0 1,1 1,0 0,1 1,0 0,1 1,0 1,6-8,-1 0,0-1,0 0,0-1,-1 1,1-2,-1 1,0-1,0 0,-1 0,-3 1,0 1,1 0,0 1,-2 1,9-5,1 1,-1 0,1 0,0 0,0 0,0 0,0 1,0-1,1 1,-1 0,1 0,0 0,-1 4,-11 24,-1 0,-2-1,-1 0,-2-2,-3 3,7-6,13-21,0 1,-1 0,1-1,-2 0,1 0,0 0,-5 4,-17 14,-22 26,21-22,-19 17,37-36,1-1,-1-1,0 1,0-1,-1-1,0 0,0 0,0-1,-8 2,-9 2,-1-1,0-1,0-1,0-2,-11 0,-372-5,405 3,1-1,-1 0,1 0,-1-1,1 0,0 0,-1 0,1 0,0-1,-1 0,1 0,0 0,0-1,1 0,-1 0,1 0,-1 0,0-2,-15-12,-1 1,-5-2,5 3,1 0,-3-4,16 12,1 1,0-1,0-1,0 1,1-1,0 0,-3-8,3 3,0 0,1 0,1-1,0 0,1 0,0-9,1 9,-1 0,0 0,-1 1,-1-1,-4-12,-4 3</inkml:trace>
  <inkml:trace contextRef="#ctx0" brushRef="#br0" timeOffset="32136.51">1742 489,'0'57,"-2"85,1-118,-2 0,-1 0,-1-1,-7 20,-5 16,3 1,-2 27,11-56,5-21,-2-1,1 1,-1 0,-1 0,0-1,0 1,-1-1,0 0,-2 3,-6 6,0 0,-1 0,-1-1,-1-1,-1 0,0-1,-1-1,0 0,-1-1,-1-1,0-1,0-1,-1-1,-12 4,-4 1,-23 13,33-14,0-2,-1 0,-26 5,12-8,0-2,-6-2,17-2,0 2,-1 1,2 1,-28 9,42-9,-8 3,-1-1,1 0,-2-2,1-1,-1-1,0-1,0-1,-27-3,38-1,-1 2,0-1,1 2,-1 0,1 1,-5 1,19-3,-1 0,1 0,0 0,-1 0,1 0,-1 0,1 0,-1 1,1-1,-1 0,1 0,0 0,-1 1,1-1,-1 0,1 0,0 1,-1-1,1 0,0 1,-1-1,1 0,0 1,0-1,-1 1,1-1,0 0,0 1,0-1,-1 1,1-1,0 1,0-1,0 1,0 0,1 0,0 0,-1-1,1 1,0 0,-1 0,1 0,0-1,0 1,0 0,-1-1,1 1,0-1,1 1,38 16,-39-16,18 5,15 7,0 0,26 15,-43-18,1-1,0 0,1-2,0 0,0-1,0-1,1-1,0-1,0 0,2-2,186-1,-98-2,-100 1,0 0,1 0,-1-2,0 1,0-1,0 0,-1-1,7-3,6-5,-1 0,0-1,2-2,1-4,-1-2,6-5,-8 5,2 1,8-5,-25 21,18-13,0-1,13-14,-29 24,-1 0,1-1,-2 0,1 0,-1 0,-1-1,0 0,4-9,-3 5,2 0,-1 0,7-6,17-34,-21 32,-1 0,-1 0,-2 0,0-1,-1 0,-1-1,-1 1,-1-6,2-19,5-23,-3 26,1-42,-6-279,-2 215,1 163,-1 0,0 0,0 1,-1-1,-1 0,0 0,0 0,-5 8,-6 17,1 1,-3 21,-14 42,25-84,1 0,0 0,2 0,-1 16,1-10,-1-1,-4 11,-4 3,-2-1,-1 0,-2-1,-2 0,-1-1,-27 54,44-83,-18 37,-8 26,23-52,1 1,0 0,0 0,2 1,0-1,1 2,1 277,2-125,-2 488,0-649,0 0,-1 0,0 0,-1 0,-1 4,2-11,1-1,0 1,0-1,-1 1,1-1,-1 0,0 1,1-1,-1 0,0 1,0-1,1 0,-1 0,0 0,0 0,0 0,-1 0,1 0,0 0,0 0,-1 0,1-1,0 1,-1 0,1-1,0 1,-1-1,1 0,-1 1,1-1,-1 0,1 0,-1 0,1 0,-1 0,1 0,-1-1,1 1,0 0,1 0,-1-1,1 1,-1 0,1 0,-1-1,1 1,-1-1,1 1,-1-1,1 1,-1 0,1-1,0 1,-1-1,1 0,0 1,-1-1,1 1,0-1,0 0,0 1,0-1,-1 1,1-1,0 0,0 1,0-1,0 0,0 1,1-1,4-24,-4 20,7-26,1 1,2 1,0-1,2 2,2-1,11-15,57-69,-39 55,-2-1,31-61,-20 28,-24 41,14-32,63-143,115-243,-213 452,0-1,-2 0,0 0,-1-1,-1 1,-1-1,-1 0,0 0,-1 0,-1 0,-1 0,-3-15,-5 6,2 22,6 6,1 1,-1-1,1 1,-1-1,1 0,-1 1,1-1,-1 1,1-1,0 1,-1-1,1 1,0 0,0-1,-1 1,1-1,0 1,0 0,0-1,0 1,-1 0,-2 17,0 1,1 0,1-1,1 1,1 8,0 4,0 1002,-3-999,-1 0,-2 0,-1 1,-3 13,6-31,-1-1,0 0,-2 0,0-1,0 0,-3 3,-16 27,-11 14,-8 12,26-41,1 2,2 0,-9 29,18-47,-1 1,0-1,-1-1,-1 0,-7 10,-14 22,9-11,0-1,-3-1,0-1,-26 24,-59 63,98-107,-1 0,0 0,-1-1,0-1,0 0,-10 4,-2 3,6-6,0-1,0 0,-3 0,7-4,1 0,0 2,1 0,-1 0,1 1,1 1,-3 2,-16 15,-1-2,-1-2,-1-1,-9 3,29-15,-43 29,45-29,1-1,-2 0,1 0,-1-1,0-1,-14 4,1-4,0-1,-1-1,0-2,1-1,-1 0,-4-3,-42 2,356 1,41-3,-252-4,42-10,-97 13,0-2,-1 0,0-1,0 0,0-2,-1 0,0 0,0-2,-1 1,0-2,3-3,25-26,-1-1,24-32,-51 56,27-33,-3-2,30-55,-62 97,-1-1,0 0,-1 0,0 0,0-1,-1 1,-1-2,3-20,1-28,1-15,5-49,-6 0,-8-93,0 59,2-387,2 521,0 1,1 0,4-8,5-46,2-14,-8 63,-1-1,0-28,-5 51,0 0,1-1,0 1,1 0,-1 0,1 0,0 0,3-5,-3 8,1 0,-1 1,0-1,1 0,0 1,0-1,0 1,1 0,-1 0,0 0,1 1,0-1,0 1,2-1,-4 2,0 0,-1 1,1-1,0 1,0-1,0 1,0 0,0 0,0 0,0 0,0 0,0 0,0 0,0 1,0-1,0 1,-1-1,1 1,0 0,0 0,0 0,-1 0,1 0,-1 0,1 0,0 1,-1-1,0 0,1 1,-1-1,0 1,1 0,4 8,1 0,-1 0,0 0,3 11,-8-19,13 31,-3 0,0 0,-3 1,0 0,-2 0,0 29,-1 27,-5 1,-3 4,-11 94,3-49,6 7,6 395,-3-502,-2 0,-2 0,-1 0,-4 6,-10 54,17-32,3-50,1-1,-2 0,-2 10,3-22,-1 0,0 1,1-1,-1 0,-1 0,1-1,-1 1,0 0,0-1,0 0,-1 0,1 0,-3 2,-9 7,8-7,0 0,0 0,0 1,0 0,1 0,1 1,-1-1,1 1,0 1,1-1,0 1,-2 5,-7 24,-12 24,20-50,0-1,-1-1,-1 1,0-1,0 0,-1-1,-5 6,12-14,1 0,-1-1,0 1,0 0,1 0,-1-1,0 1,0-1,0 1,0-1,0 1,0-1,0 1,0-1,0 0,0 0,0 0,0 1,0-1,0 0,0 0,0 0,0 0,0-1,0 1,0 0,0 0,0-1,0 1,0 0,0-1,0 1,0-1,0 1,0-1,1 0,-1 1,0-1,0 0,1 1,-1-1,0 0,1 0,-1 0,1 0,-1 0,1 0,-1 0,-2-5,0-1,0 0,0-1,1 1,0 0,-1-5,-5-43,3 0,1-1,4 0,3-24,0 48,2 0,2 0,1 0,1 1,3-4,-1 2,-2 1,0-2,-3 1,2-16,-4 18,2 0,1 1,1-1,7-13,-1 0,4-25,-7 18,-2 13,-2-1,-1 1,-1-13,-4-268,-3 154,0 123,-2-1,-4-16,1 8,1-14,4-15,3 171,8 39,-4-83,2 0,2-1,2 0,3 0,-1-7,-1 1,-1 1,-3 0,-1 0,-2 0,-2 6,-5 32,-3 1,-4-1,-3 0,-23 75,-12 4,27-96,2 1,-4 37,15-67,-2-1,-1 1,-12 24,7-17,7-15,2 0,0 1,0 16,-10 44,14-99,0 0,1 0,0 0,2-3,3-29,6-14,-4 20,-1 1,-1-9,-4-24,1 139,-2-1,-4 0,-8 32,-15 68,19-80,17-103,2 1,0 0,1 1,3-2,0-1,0 0,-2-1,1-1,-2 0,-1-1,2-6,11-27,-3-2,-2-1,-3 0,4-29,-10 0,-3 0,-5-75,-2 125</inkml:trace>
  <inkml:trace contextRef="#ctx0" brushRef="#br0" timeOffset="39850.5">2459 876,'3'1,"0"0,0 0,0 0,0 0,0 1,0-1,0 1,0 0,-1 0,1 0,-1 0,1 1,-1-1,2 2,-1-2,22 21,1-2,1-1,28 15,12 6,38 30,-50-32,1-2,36 15,-44-24,-40-22,1 0,1 0,-1-1,1-1,0 0,0 0,0-1,0 0,9 1,6-3,-20-1,0-1,-1 1,1 1,-1-1,1 1,-1 0,1 0,-1 0,0 1,1-1,-5-1,0 0,1 0,-1 1,0-1,0 0,0 0,0 0,0 0,0 0,0 0,0 0,0 0,1 0,-1 0,0 1,0-1,0 0,0 0,0 0,0 0,0 0,0 0,0 1,0-1,0 0,0 0,0 0,0 0,0 0,0 0,0 1,0-1,0 0,0 0,0 0,0 0,0 0,0 0,0 0,0 1,0-1,-1 0,1 0,0 0,0 0,0 0,0 0,-8 6,-11 3,18-9,-19 7,1-2,-1 0,0-1,0-1,-20 1,-27-2,-11-3,19-1,48 2,1-1,0-1,-1 0,1 0,0-1,0 0,0-1,1 0,0-1,-1 0,1 0,-5-6,-16-11,2-1,1-2,1-1,-8-7,-117-123,148 153,-5-7,0-1,0 0,1 0,0-1,1 0,-4-11,-2-5,12 28,-1-1,1 0,0 0,-1 0,1 1,0-1,-1 0,1 1,-1-1,1 0,-1 1,0-1,1 1,-1-1,1 0,-1 1,0 0,0-1,1 1,-1-1,0 1,0 0,1-1,-2 1,2 1,-1-1,1 1,0-1,-1 1,1-1,-1 1,1-1,0 1,-1-1,1 1,0 0,0-1,-1 1,1-1,0 1,0 0,0-1,0 1,0 0,0-1,0 1,0 0,0-1,0 1,0 0,0-1,1 1,-1 0,0-1,1 1,8 41,3-2,2 1,1-2,4 6,4 8,11 46,-31-89,6 19,-2 1,0 0,1 31,-7-54,-1 4,1 1,0-1,1 0,1 1,0 1,-2-11,0 1,0 0,0-1,1 1,-1 0,0-1,1 0,0 1,0-1,0 0,0 0,0 0,0 0,0 0,1-1,-1 1,1 0,-1-1,1 0,0 0,-1 0,3 1,16 1,0 0,0-1,0-2,1 0,-1-1,7-2,32 0,44 2,-153 0,14 0,1 2,0 1,0 1,-7 4,-6 0,-1-1,1-3,-47-2,88-2,0 1,0 1,0-1,0 1,0 0,1 1,-1-1,0 1,1 0,3-1,0 0,1 0,-1 0,1 0,0 0,-1 0,1 0,0 0,0 1,-1-1,1 1,0-1,1 0,-1 1,0 0,0-1,0 1,1 0,-1-1,1 1,0 0,-1-1,1 1,0 0,0 0,0-1,0 1,0 0,0 0,1-1,-1 1,1 1,2 6,0 1,1-1,0 0,0 0,1 0,0 0,2 1,0 0,-1 0,-1 1,1-1,-2 1,2 5,1 14,-1 1,-2-1,-1 10,4 29,5 19,8 58,-12-88,-5-36,0 0,2 1,2 6,-4-21,0 0,0 0,1 0,0-1,0 0,1 0,0 0,0 0,1 0,5 4,19 12,-23-18,-1-1,0 1,0 1,0-1,2 3,-8-6,0-1,0 0,0 0,0 1,0-1,0 0,0 0,0 1,0-1,-1 0,1 0,0 1,-1-1,1 0,-1 0,0 0,1 0,-1 1,-3 7,3-6,0 1,1 0,-1 0,1-1,0 1,-1 0,2 0,-1-1,0 1,1 0,0 0,0-1,0 1,0 0,1-1,-1 1,1-1,0 0,1 2,1-1,-1 0,1-1,0 1,0-1,1 0,-1 0,0-1,1 1,0-1,0 0,0 0,0-1,5 2,125 42,-121-42,1 0,-1 0,1-2,11 1,2-1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27.836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4728 414,'2'80,"-1"-8,-4 26,-1-69,-1 0,-1 0,-1-1,-8 19,-8 15,-17 29,26-60,4-8,-1-1,-3 4,9-19,0 1,-1-1,0 0,0-1,0 1,-1-1,-6 5,-18 14,-18 19,29-25,-1 0,0-2,-2-1,-17 11,24-17,-1 2,2 0,-1 0,2 2,-11 12,5-6,0-1,-10 6,2-7,26-17,1 0,-1 0,1 0,-1-1,1 1,-1-1,0 1,1-1,-1 0,0 1,0-1,1 0,-1 0,0 0,1 0,-1-1,0 1,0 0,2-1,-1 0,0 1,1-1,-1 0,1 1,-1-1,1 0,-1 0,1 1,0-1,-1 0,1 0,0 0,0 1,-1-1,1 0,0 0,0 0,0 0,0 0,0 0,0 1,0-1,1 0,-1 0,0 0,0 0,1 1,-1-1,0 0,1 0,0 0,12-29,-12 30,154-306,-142 275,-2 0,-1 0,-1-1,2-25,-4-2,-3 1,-2-1,-5-44,1-4,1 29,-1 12,6-37,19-26,-20 111,-2 41,0 4,11 47,-7-51,-1 0,0 12,1 12,4 15,-2-19,1 33,-7 127,-2-115,-1-66,0-1,-2 1,-1 0,0-1,-2 0,0 0,-2-1,0 0,-4 4,5-9,-2-1,0 0,-5 5,6-9,2 0,-1 0,1 1,1 0,0 0,0 0,-1 5,-3 12,-1 0,-2-1,-1-1,-1 0,-1-1,-1-1,-2 0,-13 13,16-18,2 0,-12 18,-8 13,13-18,15-23,1 0,-1-1,-1 0,1 0,-2 0,3-2,0 1,0-1,0 1,1 0,-1 0,2 1,-1-1,-1 8,-5 8,9-23,1 0,0 0,0 1,0-1,0 0,-1 0,1 1,0-1,0 0,0 0,0 1,0-1,0 0,0 0,0 1,0-1,0 0,0 0,0 1,0-1,0 0,0 0,0 1,0-1,0 0,0 1,0-1,0 0,0 0,0 0,0 1,1-1,-1 0,0 0,0 1,0-1,0 0,1 0,-1 0,0 1,12-3,14-11,-21 10,51-30,-1-2,26-23,-73 50,0 0,-1 0,-1-1,1 1,-1-1,-1-1,3-4,-3 4,1 1,0-1,0 1,1 0,1 0,7-7,0 1,0-1,0 0,-2-1,0 0,-1-2,-1 1,6-15,-7 9,-2 1,0-1,-2-1,0-5,13-44,-5 28,-2 0,-2-1,-2-1,-2 1,-2-1,-3-36,-3 10,-1-18,7-69,9 76,-7 56,-2 0,1-21,-5 40,1 1,1-1,-1 0,2 0,-1 1,1-1,1 1,0 0,0 0,1 0,1-1,-4 6,1 0,-1 0,1 1,0-1,1 1,-1-1,0 1,1 0,0 1,0-1,0 1,0-1,0 1,0 0,0 1,1-1,-1 1,1 0,-1 0,1 0,0 1,-1-1,1 1,3 0,-4 1,-1-1,1 1,0 0,-1 0,1 0,0 1,-1-1,0 1,1 0,-1 0,0 0,0 0,0 1,0-1,0 1,-1 0,1-1,-1 1,0 0,0 1,0-1,0 0,0 1,-1-1,0 1,1-1,-1 1,0 2,1 2,0 1,-1 0,0 0,-1-1,0 1,0 0,-1 0,0 0,0 0,-1-1,-3 8,-1 3,-1-1,0 0,-2 0,0-1,-1 0,-1 0,-1-1,0-1,-1 0,0 0,-16 11,-6 3,1 1,-2 5,32-31,0 0,0 0,0-1,-1 0,1 1,-2-1,6-3,0 0,0 0,0 0,0 0,0 0,0 0,0 0,0 0,0 0,0 0,0 0,0 0,0 0,0 0,0 0,0 0,0 0,0 0,0-1,0 1,0 0,0 0,0 0,0 0,0 0,0 0,0 0,0 0,0 0,0 0,0 0,0 0,0 0,0 0,0 0,0 0,0-1,0 1,0 0,0 0,0 0,0 0,0 0,0 0,0 0,0 0,-1 0,1 0,0 0,0 0,0 0,0 0,0 0,0 0,0 0,0 0,0 0,6-10,11-11,8-2,1 2,1 0,5-1,-11 9,-1-1,0-1,-2-1,1-1,-2-1,0 0,-1-2,-13 15,20-24,-23 29,1-1,-1 1,0-1,1 1,-1-1,0 1,1 0,-1-1,1 1,-1-1,0 1,1 0,-1 0,1-1,-1 1,1 0,-1 0,1 0,-1-1,1 1,0 0,-1 0,1 0,-1 0,1 0,-1 0,1 0,-1 0,1 0,-1 0,1 1,-1-1,1 0,0 0,-1 0,0 1,1-1,-1 0,1 1,-1-1,1 0,-1 1,1-1,-1 0,0 1,1-1,-1 1,0-1,0 1,1-1,-1 1,0-1,0 1,1 1,0 1,-1-1,0 0,1 1,-1-1,0 1,0-1,-1 1,1-1,0 0,-1 1,1-1,-1 0,0 1,0-1,0 0,0 0,0 1,-27 41,21-35,-24 39,13-21,-1 0,0-1,-2 0,-7 3,19-19,1 0,0 0,-3 7,5-8,0 0,-1-1,0 1,0-1,-2 0,-25 18,32-22,9-6,9-7,-6 0,-1-1,0 0,-1 0,0-1,4-7,12-15,-17 24,0-1,-1 0,0 0,0 0,-1-1,-1 0,0 0,0 0,-1-1,0 1,-1-1,-1 1,0-1,0 0,-1 1,-1-1,0 0,0 0,-1 1,-1-3,-4-29,4 22,0 0,-6-16,7 31,0 1,0-1,0 1,0 0,-1 0,0 0,0 0,-1 1,1-1,-1 1,0 0,-2-2,-33-23,-40-23,71 47,-9-7,20 8,14 3,-4 0,1 1,-1 1,0 0,1 0,-1 2,0 0,0 0,0 1,-1 1,11 5,-5-3,1 0,0 0,0-2,2 0,38 11,-56-14,0-1,1 1,-1 0,0 0,0 0,0 0,0 0,-1 1,1 0,-1-1,1 1,-1 0,0 0,0 0,0 0,-1 1,1-1,-1 0,0 1,1-1,-2 1,1-1,0 1,-1 0,3 14,-2 0,0 1,-1-1,-1 7,0-5,1 16,0-12,-1 0,-1 0,-2 8,3-26,0 1,-1 0,0-1,-1 0,1 1,-1-1,0 0,-1 0,1 0,-1-1,0 1,-1-1,-3 4,2-4,0 0,0 0,0 1,1 0,0 0,1 0,-1 1,1 0,0-1,1 1,0 1,0-1,-1 3,0 2,0 0,-1-1,-1 0,0 0,0 0,-4 3,-3 6,6-7,0 1,1 0,0 1,-2 12,4-14,0 1,-1-1,-1 0,0-1,0 0,-6 7,-6 4,13-17,0 0,0 0,1 0,0 1,0 0,0 0,1 0,-2 7,0 0,-1 1,0-1,0-1,-2 1,1-1,-3 1,-16 21,-16 17,36-46,0 0,-1-1,1 0,-1-1,0 1,0-1,0-1,-7 3,4-1,0 0,0 1,0 0,-2 2,-9 10,1 2,-4 4,8-6,-1-2,0 0,-10 6,19-16,0 0,1 1,0 0,0 0,0 0,1 1,-3 6,-3 6,1 0,-5 14,13-28,-1 0,1 0,-1 0,0 0,0-1,-1 1,1-1,-1 0,0-1,-1 1,1-1,-1 0,0-1,0 1,-6 2,-27 21,34-23,0 1,-1-1,0 0,0-1,0 1,0-1,0 0,-1-1,-3 1,-18 3,20-4,0-1,0 1,0 0,0 1,0 0,1 0,-1 0,1 1,0 0,0 1,-6 4,-9 13,17-16,-1 0,0-1,0 1,0-2,-6 4,-4 0</inkml:trace>
  <inkml:trace contextRef="#ctx0" brushRef="#br0" timeOffset="9966.74">2299 276,'-1'10,"-1"-1,0 0,0 1,-1-1,0 0,-1-1,0 1,0 0,-1-1,0 0,-4 5,1 0,0 0,1 1,-5 13,-81 224,87-229,0 0,2 1,1 0,0 0,2 0,1 22,-1-31,-1-1,0 1,-1-1,-1 1,0-1,-1 0,0-1,-7 12,3-4,1 0,-6 19,8-5,1 1,2-1,2 1,0 0,4 13,-2-10,-1-35,0-1,0 0,0 1,0-1,1 0,-1 1,1-1,0 0,1 3,4-3,5-11,2-11,0 0,-1-2,-2 1,0-1,-1-1,-1 1,3-16,17-41,-17 51,-1-1,-1-4,9-34,-8 31,-1-1,-1 0,-2-1,-2 0,-1-11,-4 43,1 1,0-1,0 0,1 0,0 0,0 1,0-1,0 0,1 1,0-1,0 1,1 0,0 0,1-2,-4 6,0 1,0 0,0-1,1 1,-1 0,0-1,0 1,1 0,-1-1,0 1,1 0,-1 0,0-1,1 1,-1 0,0 0,1-1,-1 1,1 0,-1 0,0 0,1 0,-1 0,1 0,-1 0,1 0,-1 0,0 0,1 0,-1 0,1 0,-1 0,0 0,1 0,-1 0,1 0,-1 1,6 15,-5 24,-2-29,-1 29,-2 0,-2 0,-1-1,-10 30,4-30,5-11,-2 0,0-1,-5 6,15-33,0 0,0 1,0-1,0 0,0 0,0 0,-1 0,1 0,0 0,0 0,0 0,0 0,0 0,0 0,0 0,0 0,0 0,0 0,0 0,0 1,0-1,0 0,0 0,0 0,0 0,0 0,0 0,0 0,0 0,0 0,-1 0,1 0,0 0,0 0,0 0,0 0,0 0,0 0,0 0,0 0,0 0,0 0,0 0,0 0,0 0,0 0,-1 0,1 0,0 0,0 0,0 0,0 0,0 0,0-1,0 1,0 0,0 0,0 0,0 0,0 0,0 0,0 0,0 0,0 0,0 0,0 0,0 0,0 0,0 0,0 0,-2-9,0-10,3-54,3 0,10-48,-9 71,-2-1,-3-12,3-46,-1 97,0 0,1 0,0 0,1 0,0 0,6-10,6-18,2-51,-12 81,-1 11,-4 0,-1 1,1-1,-1 1,0-1,1 0,-1 1,0-1,0 1,0-1,0 1,0-1,0 0,0 2,-3 9,-1-1,1-1,-2 1,-1 2,1-2,1 1,-1 0,-1 10,4-7,-2 1,1-1,-2 1,0-1,-1-1,0 1,-1-1,-1 0,-7 10,-4 2,1 2,-2 6,6-7</inkml:trace>
  <inkml:trace contextRef="#ctx0" brushRef="#br0" timeOffset="18365.87">643 2485,'-11'38,"2"1,2 0,-1 23,-4 22,-12 35,-39 112,-55 112,86-252,-28 87,-22 123,68-236,3-13,-6 14,12-48,-2 0,0-1,-1 0,-1 0,-6 7,-5 9,1 0,2 1,0 0,3 2,-5 19,13-24,1 0,2 0,1 0,1 1,2-1,2 12,-1 37,-1 267,-1-339,0 0,1-1,0 1,0-1,1 1,0-1,0 0,1 0,-1 1,2-1,5 9,1 0,1-1,7 7,-10-10,0 1,0-1,-2 1,1 1,-2-1,0 1,0 0,-1 0,-1 0,0 8,3 21,-3 0,-1 39,-3-74,1 1,-1-1,0 0,-1 1,0-1,0 0,-1 0,-1 3,2-6,0-1,-1 1,1-1,-1 0,0 0,0 0,-1 0,1 0,-1-1,0 1,0-1,0 0,0 0,-2 0,6-2,-1-1,0 1,1-1,-1 1,0-1,0 1,0-1,1 0,-1 1,0-1,0 0,0 0,1 0,-1 0,0 1,0-1,0 0,0-1,0 1,1 0,-1 0,0 0,0 0,0-1,0 1,1 0,-1-1,0 1,0 0,1-1,-1 1,0-1,1 1,-1-1,0 0,1 0,-1 0,1-1,0 1,-1 0,1 0,0-1,0 1,0 0,0 0,0-1,0 1,0 0,1 0,-1-1,0 1,1 0,-1 0,1 0,-1 0,1-1,-1 1,1 0,0 0,35-50,-24 36,-1-1,0 0,-1 0,-1-1,-1 0,3-8,1-11,2 0,2 0,2 2,1-1,43-66,-52 85,-1-1,-1 0,-1 0,0 0,-1-1,-1 0,-1 0,0-3,17-58,-17 69,0 1,1 0,0 0,4-6,-4 7,0 0,0 0,-1-1,0 1,2-9,-1-9,-1-1,-2 0,0 0,-2-1,-1 1,-1-2,0-37,-2 17,-1-1,-3 1,-2 1,-2 0,-17-42,19 65,0 0,-2 1,-7-9,7 11,5 9,1-1,1 0,0 0,1 0,1-1,0 1,1-1,0-8,0-31,4-39,-1 42,0 22,-1-1,-2 1,0 0,-4-12,-3-12,3-1,3 1,1-1,4-4,-2 43,1-3,0 0,2 0,0 0,1 1,5-14,12-28,3 0,-3 8,106-260,-120 293,1-2,-1-1,0-1,0-7,-5 19,7-36,-2-1,-2 0,-1-21,-5-197,1 847,-2-553,0-1,-2 1,-2 1,1 0,1 1,0 15,4-27,-1-1,-1 1,0-1,-2 1,0-1,-1 0,0-1,-2 1,0-1,-5 8,2-7,1 0,0 0,1 1,1 0,1 0,1 0,-2 18,4-16,0-1,-2 1,0-1,-1-1,-1 1,-1-1,-4 5,-7 19,13-27,-1-1,-1 0,0 0,-2 1,6-9,0-1,0 1,1 0,0 0,0 0,1 1,0-1,-1 5,-6 63,1-5,-4-11,2-15,2 0,2 1,-1 41,7-66,0-1,2 1,0 0,1-1,2 4,-2-15,-1 0,1 0,1-1,-1 1,1-1,0 0,1 0,0 0,0-1,0 1,1-1,0-1,5 4,-2-1,3 1,-1 1,0 0,1 2,-9-8,1 1,-1 0,0 0,0-1,0 2,-1-1,1 0,-1 1,1 4,2 11,1 0,1-1,1 0,6 9,-10-20,0 1,-1 0,0-1,0 1,-1 0,0 0,-1 1,0 0,0 27,-2 21,0-23,2 60,0-22,-5 35,2-98,-1 0,1 0,-2-1,1 1,-2-1,-2 5,1-2,1 1,0 0,0 2,-1 15,-8 22,13-50,0 0,0 1,0-1,0 0,1 0,-1 1,1-1,0 0,0-2,0-1,0 0,0 0,0 1,0-1,0 0,0 0,0 1,0-1,0 0,0 0,0 0,1 1,-1-1,0 0,0 0,0 0,0 1,1-1,-1 0,0 0,0 0,0 0,1 0,-1 0,0 1,0-1,1 0,-1 0,0 0,0 0,0 0,1 0,-1 0,16-6,-6-1,0 0,0-1,-1 0,0-1,0 0,-1 0,0-1,-1 0,0-1,2-3,12-24,-2-2,4-15,21-44,39-81,3-6,-67 149,-1-1,-2-1,4-19,-13 34,-2 0,0-1,-1 0,-2 0,0 0,-2-13,-6-884,8 539,-3 320,0 17,1 0,3 0,7-38,-3 38,-2 0,-2-19,1 6,1 13,2 1,7-17,2-17,8-39,-9 49,-3 0,-3-1,0-60,-10 101,0 22,0-1,1 1,0 0,0-1,1 1,0-1,0 1,0 0,1 0,0 0,1-2,-2 8,-1 0,1 1,-1-1,1 0,0 0,-1 0,1 0,0 1,-1-1,1 0,0 0,0 1,0-1,0 1,0-1,0 0,0 1,-1 0,1 0,-1 0,1 0,0 0,-1 0,1 0,-1 0,1 1,-1-1,1 0,-1 0,1 0,-1 1,0-1,1 0,-1 0,1 1,-1-1,1 0,-1 1,0-1,1 1,1 1,-1 0,1 1,-1-1,1 1,-1-1,0 1,0 0,0-1,0 1,0 0,-1 1,6 47,-2 0,-3 0,-3 41,-1-7,2-19,0 14,3 15,-2-92,1 0,-1 0,0 0,1 0,-1 0,1 0,0-1,0 1,0 0,1-1,-1 1,0-1,1 1,0-1,0 0,-1 1,1-1,0 0,1 0,1 1,1-1,-1 1,1-1,0 0,-1-1,1 1,0-1,0 0,0 0,3 0,64 9,0-3,7-2,-73-5,0 0,0 0,1 1,-1 0,0 0,0 1,0 0,3 1,-6-2,0 1,0 0,0 0,-1 0,1 0,0 0,-1 0,0 1,0-1,0 1,0 0,0-1,0 1,0 0,-1 0,0 0,1 2,2 8,0 1,0 1,-2-1,1 0,-2 1,0 6,-1 33,-3 7,1 7,0-25,0-21,2 0,0 0,2-1,0 2,3-8,0-1,1 1,1-1,0-1,1 0,0 0,2 1,-5-6,24 30,-22-30,-1 0,0 0,0 0,-1 1,0-1,0 1,0 3,16 39,-14-35,0 0,-1 1,-1-1,0 1,1 12,-5-20,0 0,1 0,0 1,1-1,0-1,0 1,1 0,0-1,0 1,1-1,0-1,3 3,3 6,0 0,-1 1,-1 0,-1 0,0 1,-1 0,-1 0,-1 1,0 0,-2 0,0 0,3 42,-2 0,-5 50,1-93,-1 6</inkml:trace>
  <inkml:trace contextRef="#ctx0" brushRef="#br0" timeOffset="26179.54">947 4003,'0'4,"1"0,-1 1,1-1,0 0,1 0,-1 0,1 0,-1 0,1-1,0 1,1 0,29 40,-25-35,23 26,22 19,18 20,-28-26,1-2,32 26,-41-43,-2 1,-1 2,-1 0,6 12,-27-29,-1-1,0 2,-1-1,-1 1,15 30,-10-23,-4-9,0 0,1 0,0-1,2 1,-7-10,0 0,1 0,-1-1,1 0,0 0,0 0,0 0,0 0,0-1,1 0,-1 0,1 0,0 0,-1-1,2 1,8 1,0 1,-1 0,1 1,-1 0,0 1,0 1,-1 0,9 7,-6-4,1-1,0-1,5 2,-7-4,-1 1,1 0,-2 1,12 8,-23-15,19 16,1-1,22 12,-35-24,0 0,0 0,1-1,-1 0,1 0,0-1,-1 0,1-1,0 0,4 0,18-1,-15 0,1 0,-1 2,6 0,-17-1,1 1,0-1,-1 1,1 0,-1 1,1-1,-1 1,0 0,0 0,0 1,0 0,31 31,-31-30,0 1,0 0,1-1,-1 0,1 0,1-1,-1 1,1-2,0 1,-1-1,1 1,1-2,-1 1,1-1,1 0,-1-1,1 0,0-1,-1 1,1-2,-1 1,1-1,0 0,-1-1,5-1,1-2,-1-1,0 0,0 0,0-2,10-6,-9 4,1-1,-2 1,12-13,-18 16,-2 0,1 0,-1 0,0-1,0 0,-1 0,0 0,1-4,-1 2,-2 2,1 1,0-1,1 1,-1-1,1 1,1 0,0 1,0-1,0 1,0 0,2 0,-1 1,0-1,-1 0,0 0,1-1,-2 0,1 0,-1 0,0 0,-1-1,0 1,0-1,-1 0,1 0,-2 0,2-7,-2 6,1-11,-3 19,0 10,-5 14,-1-1,-1 0,-1 0,-1 0,-1-2,-1 1,-12 16,5-7,1 2,-12 27,30-58,-16 38,-14 22,24-49,-1-1,0 0,-1 0,0-1,-1 0,0-1,-5 4,5-6,0-1,0-1,-1 0,0 0,0-1,-11 3,10-3,0 0,0 1,0 0,0 1,-6 4,8-3,-32 22,39-28,1 0,-1 0,1 0,-1 0,0-1,1 1,-1-1,0 1,0-1,1 1,-1-1,0 0,0 0,0 0,0 0,1 0,-1 0,0-1,0 1,0 0,1-1,-2 0,3 1,-1-1,0 0,1 1,-1-1,1 0,-1 0,1 1,-1-1,1 0,0 0,-1 0,1 1,0-1,0 0,-1 0,1 0,0 0,0 0,0 0,0 0,0 1,0-1,0 0,1 0,-1 0,0 0,0 0,1 0,-1 1,0-1,1 0,-1 0,16-27,-16 28,25-34,2 1,13-10,32-40,-40 48,-25 29,-1-1,0 1,0-1,-1 0,0-1,0 1,0-1,-1-1,-1-4,-12 25,-3 3,-25 22,-1-2,-2-2,-1-1,-2-3,-1-1,-1-2,-7 1,32-16,0 0,2 2,-1 0,2 1,-13 13,15-13,-1 0,0-1,-1-1,0-1,-1 0,-14 6,22-14,-1 1,1-2,-1 1,0-2,0 1,-10-1,-70-4,36 0,-9 4,40 0,0-1,1 0,-1-2,0-1,1-1,-4-1,19 2,0-1,0 1,0-1,0-1,1 0,-1 0,1 0,-3-4,-13-12,-15-19,28 29,3 4,-1 0,1 1,-1 1,-1-1,1 1,-9-4,9 6,0-1,1 0,0-1,0 0,0 0,0-1,1 1,0-1,-5-6,-2-7,2-1,0 0,1 0,1-1,0 0,2 0,-3-17,2 2,2 0,1 0,2-1,1-14,2 43,-1 0,0 1,0-1,-1 0,0 1,0 0,0-1,-1 1,-1 0,1 0,-1 0,0 1,0 0,-1-1,0 1,-3-2,0-4,1 0,0-1,1 0,0-1,1 1,1-1,-3-11,-9-24,-12-17,19 47,1 0,0-1,1 0,2 0,0-1,0-5,3 9,2 27,5 30,-1-27,1 9,1 0,1 0,1-1,1 0,6 8,10 13,-7-14,9 22,-19-38,0 1,1-1,0-1,1 1,0-2,1 1,4 2,33 35,-10-3,-7-6,2-1,2-2,12 8,-13-15,17 13,21 12,-56-45,0 0,1-2,0 0,0-1,12 3,15 5,7 6,-17-7,-1-1,15 2,1-2,-13-2,1-2,0-2,0-1,16 0,135-7,-184 2,-1 0,1 0,0 1,-1-1,1 1,-1 0,1 0,-1 0,0 0,1 1,-1-1,0 1,0 0,0 0,0 0,0 0,0 1,1 0,-3 0,1-1,0 0,-1 1,0-1,1 1,-1-1,0 1,0 0,0-1,-1 1,1 0,-1 0,0 0,1-1,-1 1,0 0,-1 0,1 0,0 0,-1-1,0 1,1 0,-1 0,0-1,-2 3,1 0,-1 0,0 0,0 0,-1-1,1 0,-1 1,0-1,0-1,0 1,-1-1,0 1,-13 9,-1-2,-9 5,5-5,0-1,0-2,-1 0,0-1,-1-1,1-2,-1 0,-7-1,-11-1,1-2,-1-1,1-3,-22-4,13-2,1-2,1-2,0-2,1-2,1-3,-14-9,9-1,1-2,2-3,1-2,2-2,-19-22,40 34,1-2,2 0,1-1,-12-26,29 50,-3-6,1 1,0-1,2 0,-1-1,1 1,1-1,1 0,0 0,0-4,0-30,2 1,3-7,0-24,-3-706,-4 732,4 48,-1-1,0 1,0 0,0 0,-1 0,1 1,-1-1,0 0,0 0,-1 1,1-1,2 4,-1-1,1 1,0-1,0 1,-1 0,1-1,0 1,-1-1,1 1,-1 0,1-1,-1 1,1 0,0 0,-1-1,1 1,-1 0,1 0,-1 0,1-1,-1 1,1 0,-1 0,0 0,1 0,-1 0,1 0,-1 0,1 0,-1 0,1 0,-1 1,1-1,-1 0,1 0,-1 0,1 1,-1-1,1 0,-1 0,1 1,0-1,-1 0,1 1,-1-1,1 1,0-1,-1 1,1-1,0 0,-1 1,-11 29,11-26,-80 287,72-257,2 2,1-1,2 1,0 17,5 145,1-77,-2-106,1 1,0-1,1 1,1-1,0 0,2 0,-1 0,2 0,1 3,-2-4,-1 0,0 0,-2 0,1 1,-2 0,0-1,-1 2,2 5,-1 0,6 18,1-10,1-2,1 1,3 1,-6-13,16 28,-18-36,0 1,-1 0,0 0,0 0,-1 1,0-1,0 1,-1 1,7 39,9 29,7 35,-22-91,2 1,1-1,1-1,7 17,-8-26,0 0,1 0,1-1,0 0,0 0,1-1,1 0,4 3,-5-6,-1 1,0-1,0 2,-1-1,0 1,-1 0,0 0,0 1,-1 0,-1 0,0 0,2 11,-4-18,-1 1,1 0,0-1,0 1,0-1,0 0,1 0,0 0,0 0,0 0,0 0,1 0,4 2,1 1,-1-1,1-1,8 4,-6-3,-3-1,-1 1,0 0,-1 0,1 0,-1 1,-1 0,1 0,-1 1,0 0,-1-1,0 2,1 1,17 29,-8-16,-10-16,0 0,0-1,0 0,1 0,2 3,-4-7,0 1,-1-1,1 0,0 0,0-1,0 1,1 0,-1-1,0 0,1 0,-1 0,1 0,-1-1,1 1,14 0,0-1,-1 0,1-1,0-1,-1-1,17-5,-12 3,0 1,0 1,1 1,0 1,-18 1,-1 0,1 1,-1 0,1-1,-1 1,0 1,1-1,-1 1,0-1,4 3,8 8</inkml:trace>
  <inkml:trace contextRef="#ctx0" brushRef="#br0" timeOffset="53281.74">3625 1,'-2'0,"1"0,-1 1,1-1,-1 1,1 0,-1 0,1-1,0 1,-1 0,1 0,0 0,0 0,0 0,0 1,0-1,0 0,0 0,0 1,0-1,0 0,1 1,-1-1,0 2,-12 36,12-38,-6 36,2 0,1 0,2 1,1-1,4 27,-1 5,-1 538,-2-583,-1 0,-2 0,-2 8,-6 45,10-58,-1-1,0 1,-1-1,-1 0,-1 0,-7 15,-6 13,13-28,-2 0,0 0,-4 4,7-15,1-1,-1 0,0 0,0 0,0-1,-1 0,0 0,0 0,0 0,-3 0,-16 9,17-10,1 0,-1 1,1-1,0 2,0-1,0 1,1 0,0 0,-4 4,29-37,-3 0,0-2,-2 0,-1-1,-1 0,3-17,10-18,-18 52,-2-1,0 0,0-1,-1 1,2-15,10-120,-2-114,-15-177,-1 478,-2 0,-2 0,-1 0,-2 2,-2 4,3 0,-2 37,9-71,0 0,0 0,-1 0,-1-1,1 1,-2 0,1-1,-1 0,-1 0,0 0,-1 1,-2 5,1 0,0 1,1 1,3-8,0 0,-1 1,0-1,-1 0,0-1,0 1,-1-1,0 0,0-1,-5 5,11-11,-1-1,0 1,1 0,-1-1,0 1,0-1,1 1,-1-1,0 1,0-1,0 1,0-1,0 0,0 1,1-1,-1 0,0 0,0 0,0 0,0 0,0 0,0 0,0 0,0 0,0 0,0 0,0-1,0 1,0-1,-1 0,1 0,0-1,0 1,0 0,0 0,0-1,1 1,-1-1,0 1,1-1,-1 1,1-1,-1 1,1-2,-3-9,2-1,0 1,0-1,1-2,0 11,3-486,-1 548,2-1,7 32,11 114,-10-73,-6 0,-7 45,0-58,0-98,-1 1,-1-1,-1 0,-1 0,-6 16,2-6,-4 25,10-37,-1 0,-1 0,0-1,-2 1,1-1,-2-1,0 1,-1-1,-5 6,11-18,1 0,-1-1,1 1,-1-1,0 1,0-1,0 0,-1 0,0 1,3-3,0 1,1-1,-1 1,0-1,0 0,0 1,1-1,-1 0,0 0,0 0,0 0,0 1,1-1,-1 0,0-1,0 1,0 0,0 0,0 0,1 0,-1-1,0 1,0 0,1-1,-1 1,0 0,0-1,1 1,-1-1,0 1,1-1,-1 0,1 1,-1-1,1 0,-1 1,1-1,-1 0,1 0,-1 1,1-1,0 0,0 0,-1 0,1 0,0-1,-1-1,1 1,0 0,0-1,0 1,0-1,1 1,-1-1,1 1,-1-1,1 1,0 0,0-1,0 1,0 0,0 0,0 0,28-39,-20 29,6-10,-1-1,-1-1,-2-1,4-9,6-14,-6 22,0 0,1 2,2 0,10-11,34-48,-57 75,-1 0,0-1,0 0,-1 1,0-1,0-1,-1 1,-1 0,1 0,-1-4,0-20,-1 0,-3-10,1-7,0-407,3 262,-2 182,0 1,-2-1,1 1,-1 0,-1 0,0 0,-1 1,0-1,-1 1,-3-5,-19-43,19 29,8 26,1 0,-1 0,0 1,-1-1,1 0,-1 1,1-1,-1 1,0 0,0 0,0-1,-1 1,1 0,-1 1,0-1,0 0,0 1,-1-1,-12-8,2 2</inkml:trace>
  <inkml:trace contextRef="#ctx0" brushRef="#br0" timeOffset="57178.25">2216 3369,'1'0,"21"0,-1 0,1 2,-1 0,17 4,55 9,-7-1,-50-7,0-2,0-1,0-2,0-1,34-4,-57 1,-1-1,0 0,1-1,-1-1,-1 0,1 0,-1-1,0 0,0-1,3-4,6-2,1 1,6-2,31-5,-25 9,-15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103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5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14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3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98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60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86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201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064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060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046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418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7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78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26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3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5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2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t>15/07/2021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7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2.jpg"/><Relationship Id="rId21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customXml" Target="../ink/ink11.xml"/><Relationship Id="rId17" Type="http://schemas.openxmlformats.org/officeDocument/2006/relationships/image" Target="../media/image29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6.png"/><Relationship Id="rId24" Type="http://schemas.openxmlformats.org/officeDocument/2006/relationships/customXml" Target="../ink/ink17.xml"/><Relationship Id="rId5" Type="http://schemas.microsoft.com/office/2007/relationships/hdphoto" Target="../media/hdphoto3.wdp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0.png"/><Relationship Id="rId31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6.png"/><Relationship Id="rId30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5.png"/><Relationship Id="rId7" Type="http://schemas.openxmlformats.org/officeDocument/2006/relationships/image" Target="../media/image24.png"/><Relationship Id="rId12" Type="http://schemas.openxmlformats.org/officeDocument/2006/relationships/image" Target="../media/image48.png"/><Relationship Id="rId17" Type="http://schemas.microsoft.com/office/2007/relationships/hdphoto" Target="../media/hdphoto1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6.png"/><Relationship Id="rId15" Type="http://schemas.microsoft.com/office/2007/relationships/hdphoto" Target="../media/hdphoto10.wdp"/><Relationship Id="rId10" Type="http://schemas.openxmlformats.org/officeDocument/2006/relationships/image" Target="../media/image47.png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dirty="0" err="1"/>
              <a:t>Wie</a:t>
            </a:r>
            <a:r>
              <a:rPr lang="en-US" sz="3800" b="1" dirty="0"/>
              <a:t> is </a:t>
            </a:r>
            <a:r>
              <a:rPr lang="en-US" sz="3800" b="1" dirty="0" err="1"/>
              <a:t>belangrijk</a:t>
            </a:r>
            <a:r>
              <a:rPr lang="en-US" sz="3800" b="1" dirty="0"/>
              <a:t> in </a:t>
            </a:r>
            <a:r>
              <a:rPr lang="en-US" sz="3800" b="1" dirty="0" err="1"/>
              <a:t>mijn</a:t>
            </a:r>
            <a:r>
              <a:rPr lang="en-US" sz="3800" b="1" dirty="0"/>
              <a:t> </a:t>
            </a:r>
            <a:r>
              <a:rPr lang="en-US" sz="3800" b="1" dirty="0" err="1"/>
              <a:t>leven</a:t>
            </a:r>
            <a:r>
              <a:rPr lang="en-US" sz="3800" b="1" dirty="0"/>
              <a:t>?</a:t>
            </a:r>
            <a:br>
              <a:rPr lang="en-US" sz="3800" b="1" dirty="0"/>
            </a:b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/>
              <a:t>Oefening</a:t>
            </a:r>
            <a:r>
              <a:rPr lang="en-US" sz="3800" b="1" dirty="0"/>
              <a:t>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muur&#10;&#10;Beschrijving is gegenereerd met zeer hoge betrouwbaarheid">
            <a:extLst>
              <a:ext uri="{FF2B5EF4-FFF2-40B4-BE49-F238E27FC236}">
                <a16:creationId xmlns:a16="http://schemas.microsoft.com/office/drawing/2014/main" id="{9DA12684-7410-4F9B-B665-800F5A0F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704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id="{CE31CFF7-5773-4532-A8D5-7B20408684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231" y="306507"/>
            <a:ext cx="3189139" cy="1477452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8821E24C-C5FC-48BB-ABA4-025A2DF625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24" y="5444748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9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9063D-71B6-4B94-AC7C-764CDE7D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the grou</a:t>
            </a:r>
            <a:r>
              <a:rPr lang="en-US" dirty="0">
                <a:solidFill>
                  <a:srgbClr val="FFFFFF"/>
                </a:solidFill>
              </a:rPr>
              <a:t>p home he met Sophia who later became his wife.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0CDABF96-217B-4C65-827D-98EDD18E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12344"/>
          <a:stretch/>
        </p:blipFill>
        <p:spPr>
          <a:xfrm>
            <a:off x="0" y="24848"/>
            <a:ext cx="8450317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4DF59B-E2A0-48DE-B65B-BFA1A2090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6631" r="6426" b="3"/>
          <a:stretch/>
        </p:blipFill>
        <p:spPr>
          <a:xfrm>
            <a:off x="6225997" y="-2458"/>
            <a:ext cx="5962785" cy="679904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5AC6DAC-9C39-4348-AE7E-7CA58D87088C}"/>
              </a:ext>
            </a:extLst>
          </p:cNvPr>
          <p:cNvSpPr/>
          <p:nvPr/>
        </p:nvSpPr>
        <p:spPr>
          <a:xfrm>
            <a:off x="238538" y="643466"/>
            <a:ext cx="6710902" cy="441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endParaRPr lang="en-GB" sz="3200" dirty="0">
              <a:solidFill>
                <a:schemeClr val="tx1"/>
              </a:solidFill>
            </a:endParaRPr>
          </a:p>
          <a:p>
            <a:pPr algn="ctr"/>
            <a:r>
              <a:rPr lang="en-GB" sz="3200" dirty="0">
                <a:solidFill>
                  <a:schemeClr val="tx1"/>
                </a:solidFill>
              </a:rPr>
              <a:t>In de </a:t>
            </a:r>
            <a:r>
              <a:rPr lang="en-GB" sz="3200" dirty="0" err="1">
                <a:solidFill>
                  <a:schemeClr val="tx1"/>
                </a:solidFill>
              </a:rPr>
              <a:t>groepswoning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ontmoette</a:t>
            </a:r>
            <a:r>
              <a:rPr lang="en-GB" sz="3200" dirty="0">
                <a:solidFill>
                  <a:schemeClr val="tx1"/>
                </a:solidFill>
              </a:rPr>
              <a:t> Sam Sofie. </a:t>
            </a:r>
            <a:r>
              <a:rPr lang="en-GB" sz="3200" dirty="0" err="1">
                <a:solidFill>
                  <a:schemeClr val="tx1"/>
                </a:solidFill>
              </a:rPr>
              <a:t>Hij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trouwde</a:t>
            </a:r>
            <a:r>
              <a:rPr lang="en-GB" sz="3200" dirty="0">
                <a:solidFill>
                  <a:schemeClr val="tx1"/>
                </a:solidFill>
              </a:rPr>
              <a:t> met </a:t>
            </a:r>
            <a:r>
              <a:rPr lang="en-GB" sz="3200" dirty="0" err="1">
                <a:solidFill>
                  <a:schemeClr val="tx1"/>
                </a:solidFill>
              </a:rPr>
              <a:t>haar</a:t>
            </a:r>
            <a:r>
              <a:rPr lang="en-GB" sz="3200" dirty="0">
                <a:solidFill>
                  <a:schemeClr val="tx1"/>
                </a:solidFill>
              </a:rPr>
              <a:t> twee </a:t>
            </a:r>
            <a:r>
              <a:rPr lang="en-GB" sz="3200" dirty="0" err="1">
                <a:solidFill>
                  <a:schemeClr val="tx1"/>
                </a:solidFill>
              </a:rPr>
              <a:t>jaar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nadat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ze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elkaar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hadden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leren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kennen</a:t>
            </a:r>
            <a:r>
              <a:rPr lang="en-GB" sz="3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470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52DDA73-C075-46AC-9B9C-B7F3CCB3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12345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FF0CE4F-D487-4F88-8E8B-C97762F9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5035862"/>
            <a:ext cx="6185452" cy="182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/>
              <a:t>Hij</a:t>
            </a:r>
            <a:r>
              <a:rPr lang="en-US" sz="4000" dirty="0"/>
              <a:t> </a:t>
            </a:r>
            <a:r>
              <a:rPr lang="en-US" sz="4000" dirty="0" err="1"/>
              <a:t>leerde</a:t>
            </a:r>
            <a:r>
              <a:rPr lang="en-US" sz="4000" dirty="0"/>
              <a:t> </a:t>
            </a:r>
            <a:r>
              <a:rPr lang="en-US" sz="4000" dirty="0" err="1"/>
              <a:t>ook</a:t>
            </a:r>
            <a:r>
              <a:rPr lang="en-US" sz="4000" dirty="0"/>
              <a:t> Jos </a:t>
            </a:r>
            <a:r>
              <a:rPr lang="en-US" sz="4000" dirty="0" err="1"/>
              <a:t>kennen</a:t>
            </a:r>
            <a:r>
              <a:rPr lang="en-US" sz="4000" dirty="0"/>
              <a:t>, </a:t>
            </a:r>
            <a:r>
              <a:rPr lang="en-US" sz="4000" dirty="0" err="1"/>
              <a:t>ze</a:t>
            </a:r>
            <a:r>
              <a:rPr lang="en-US" sz="4000" dirty="0"/>
              <a:t> </a:t>
            </a:r>
            <a:r>
              <a:rPr lang="en-US" sz="4000" dirty="0" err="1"/>
              <a:t>werden</a:t>
            </a:r>
            <a:r>
              <a:rPr lang="en-US" sz="4000" dirty="0"/>
              <a:t> </a:t>
            </a:r>
            <a:r>
              <a:rPr lang="en-US" sz="4000" dirty="0" err="1"/>
              <a:t>vrienden</a:t>
            </a:r>
            <a:r>
              <a:rPr lang="en-US" sz="4000" dirty="0"/>
              <a:t>.</a:t>
            </a:r>
          </a:p>
        </p:txBody>
      </p:sp>
      <p:pic>
        <p:nvPicPr>
          <p:cNvPr id="22" name="Tijdelijke aanduiding voor inhoud 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108C7005-ABB2-4965-8B63-876E2AB0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r="6419" b="-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6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18BE1B2-8B2D-4A96-8860-6E4D19C7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45B742D-A40F-4E08-8521-A7E49F46F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4" y="-62800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917CB0A9-18A7-4919-A921-775DFF7C9665}"/>
                  </a:ext>
                </a:extLst>
              </p14:cNvPr>
              <p14:cNvContentPartPr/>
              <p14:nvPr/>
            </p14:nvContentPartPr>
            <p14:xfrm>
              <a:off x="3159814" y="2258750"/>
              <a:ext cx="1167480" cy="127332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917CB0A9-18A7-4919-A921-775DFF7C96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1820" y="2240750"/>
                <a:ext cx="1203109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3D9D991-F2C0-4E41-99FA-7A2AC426E440}"/>
                  </a:ext>
                </a:extLst>
              </p14:cNvPr>
              <p14:cNvContentPartPr/>
              <p14:nvPr/>
            </p14:nvContentPartPr>
            <p14:xfrm>
              <a:off x="1100254" y="1341470"/>
              <a:ext cx="1725120" cy="22276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13D9D991-F2C0-4E41-99FA-7A2AC426E4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250" y="1323467"/>
                <a:ext cx="1760767" cy="226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14:cNvPr>
              <p14:cNvContentPartPr/>
              <p14:nvPr/>
            </p14:nvContentPartPr>
            <p14:xfrm>
              <a:off x="2464654" y="3905390"/>
              <a:ext cx="298440" cy="433080"/>
            </p14:xfrm>
          </p:contentPart>
        </mc:Choice>
        <mc:Fallback>
          <p:pic>
            <p:nvPicPr>
              <p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7014" y="3797390"/>
                <a:ext cx="334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14:cNvPr>
              <p14:cNvContentPartPr/>
              <p14:nvPr/>
            </p14:nvContentPartPr>
            <p14:xfrm>
              <a:off x="2206174" y="4472390"/>
              <a:ext cx="832320" cy="385200"/>
            </p14:xfrm>
          </p:contentPart>
        </mc:Choice>
        <mc:Fallback>
          <p:pic>
            <p:nvPicPr>
              <p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8174" y="4364491"/>
                <a:ext cx="867960" cy="60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14:cNvPr>
              <p14:cNvContentPartPr/>
              <p14:nvPr/>
            </p14:nvContentPartPr>
            <p14:xfrm>
              <a:off x="2696134" y="1987310"/>
              <a:ext cx="305280" cy="380520"/>
            </p14:xfrm>
          </p:contentPart>
        </mc:Choice>
        <mc:Fallback>
          <p:pic>
            <p:nvPicPr>
              <p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8494" y="1879310"/>
                <a:ext cx="340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14:cNvPr>
              <p14:cNvContentPartPr/>
              <p14:nvPr/>
            </p14:nvContentPartPr>
            <p14:xfrm>
              <a:off x="1660414" y="2494550"/>
              <a:ext cx="128520" cy="20880"/>
            </p14:xfrm>
          </p:contentPart>
        </mc:Choice>
        <mc:Fallback>
          <p:pic>
            <p:nvPicPr>
              <p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2414" y="2386550"/>
                <a:ext cx="164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8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14:cNvPr>
              <p14:cNvContentPartPr/>
              <p14:nvPr/>
            </p14:nvContentPartPr>
            <p14:xfrm>
              <a:off x="1620094" y="2205830"/>
              <a:ext cx="318240" cy="99000"/>
            </p14:xfrm>
          </p:contentPart>
        </mc:Choice>
        <mc:Fallback>
          <p:pic>
            <p:nvPicPr>
              <p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2454" y="2098580"/>
                <a:ext cx="353880" cy="3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14:cNvPr>
              <p14:cNvContentPartPr/>
              <p14:nvPr/>
            </p14:nvContentPartPr>
            <p14:xfrm>
              <a:off x="3200134" y="2196470"/>
              <a:ext cx="335520" cy="90360"/>
            </p14:xfrm>
          </p:contentPart>
        </mc:Choice>
        <mc:Fallback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2134" y="2088470"/>
                <a:ext cx="371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2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14:cNvPr>
              <p14:cNvContentPartPr/>
              <p14:nvPr/>
            </p14:nvContentPartPr>
            <p14:xfrm>
              <a:off x="3686854" y="1291430"/>
              <a:ext cx="360" cy="360"/>
            </p14:xfrm>
          </p:contentPart>
        </mc:Choice>
        <mc:Fallback>
          <p:pic>
            <p:nvPicPr>
              <p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9214" y="11834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4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14:cNvPr>
              <p14:cNvContentPartPr/>
              <p14:nvPr/>
            </p14:nvContentPartPr>
            <p14:xfrm>
              <a:off x="1947334" y="2474030"/>
              <a:ext cx="1448280" cy="1057320"/>
            </p14:xfrm>
          </p:contentPart>
        </mc:Choice>
        <mc:Fallback>
          <p:pic>
            <p:nvPicPr>
              <p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9330" y="2365993"/>
                <a:ext cx="1483929" cy="127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6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14:cNvPr>
              <p14:cNvContentPartPr/>
              <p14:nvPr/>
            </p14:nvContentPartPr>
            <p14:xfrm>
              <a:off x="2613694" y="1947710"/>
              <a:ext cx="360" cy="360"/>
            </p14:xfrm>
          </p:contentPart>
        </mc:Choice>
        <mc:Fallback>
          <p:pic>
            <p:nvPicPr>
              <p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694" y="18400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28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14:cNvPr>
              <p14:cNvContentPartPr/>
              <p14:nvPr/>
            </p14:nvContentPartPr>
            <p14:xfrm>
              <a:off x="6420334" y="2583830"/>
              <a:ext cx="360" cy="360"/>
            </p14:xfrm>
          </p:contentPart>
        </mc:Choice>
        <mc:Fallback>
          <p:pic>
            <p:nvPicPr>
              <p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2694" y="24761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30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14:cNvPr>
              <p14:cNvContentPartPr/>
              <p14:nvPr/>
            </p14:nvContentPartPr>
            <p14:xfrm>
              <a:off x="4989334" y="4760030"/>
              <a:ext cx="360" cy="360"/>
            </p14:xfrm>
          </p:contentPart>
        </mc:Choice>
        <mc:Fallback>
          <p:pic>
            <p:nvPicPr>
              <p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1334" y="465239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4017CCDC-D788-4995-AA39-DDD249065F9F}"/>
              </a:ext>
            </a:extLst>
          </p:cNvPr>
          <p:cNvSpPr txBox="1"/>
          <p:nvPr/>
        </p:nvSpPr>
        <p:spPr>
          <a:xfrm>
            <a:off x="4971334" y="5547664"/>
            <a:ext cx="810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Wanneer</a:t>
            </a:r>
            <a:r>
              <a:rPr lang="en-GB" sz="3600" dirty="0"/>
              <a:t> Sam 63 </a:t>
            </a:r>
            <a:r>
              <a:rPr lang="en-GB" sz="3600" dirty="0" err="1"/>
              <a:t>jaar</a:t>
            </a:r>
            <a:r>
              <a:rPr lang="en-GB" sz="3600" dirty="0"/>
              <a:t> was, </a:t>
            </a:r>
            <a:r>
              <a:rPr lang="en-GB" sz="3600" dirty="0" err="1"/>
              <a:t>stierf</a:t>
            </a:r>
            <a:r>
              <a:rPr lang="en-GB" sz="3600" dirty="0"/>
              <a:t> </a:t>
            </a:r>
            <a:r>
              <a:rPr lang="en-GB" sz="3600" dirty="0" err="1"/>
              <a:t>zijn</a:t>
            </a:r>
            <a:r>
              <a:rPr lang="en-GB" sz="3600" dirty="0"/>
              <a:t> </a:t>
            </a:r>
            <a:r>
              <a:rPr lang="en-GB" sz="3600" dirty="0" err="1"/>
              <a:t>vrouw</a:t>
            </a:r>
            <a:r>
              <a:rPr lang="en-GB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5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D50E09C-74F2-4C9F-84FC-CC6883C6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589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3B0CDB-459C-42D1-AC89-D2E7E000BD6D}"/>
              </a:ext>
            </a:extLst>
          </p:cNvPr>
          <p:cNvSpPr txBox="1"/>
          <p:nvPr/>
        </p:nvSpPr>
        <p:spPr>
          <a:xfrm>
            <a:off x="4099396" y="1084521"/>
            <a:ext cx="4019107" cy="129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595959"/>
                </a:solidFill>
                <a:ea typeface="+mj-ea"/>
                <a:cs typeface="+mj-cs"/>
              </a:rPr>
              <a:t>Sam was </a:t>
            </a:r>
            <a:r>
              <a:rPr lang="en-US" sz="2800" kern="1200" dirty="0" err="1">
                <a:solidFill>
                  <a:srgbClr val="595959"/>
                </a:solidFill>
                <a:ea typeface="+mj-ea"/>
                <a:cs typeface="+mj-cs"/>
              </a:rPr>
              <a:t>ongelukkig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 in de </a:t>
            </a:r>
            <a:r>
              <a:rPr lang="en-US" sz="2800" dirty="0" err="1">
                <a:solidFill>
                  <a:srgbClr val="595959"/>
                </a:solidFill>
                <a:ea typeface="+mj-ea"/>
                <a:cs typeface="+mj-cs"/>
              </a:rPr>
              <a:t>groepswoning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, </a:t>
            </a:r>
            <a:r>
              <a:rPr lang="en-US" sz="2800" dirty="0" err="1">
                <a:solidFill>
                  <a:srgbClr val="595959"/>
                </a:solidFill>
                <a:ea typeface="+mj-ea"/>
                <a:cs typeface="+mj-cs"/>
              </a:rPr>
              <a:t>hij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595959"/>
                </a:solidFill>
                <a:ea typeface="+mj-ea"/>
                <a:cs typeface="+mj-cs"/>
              </a:rPr>
              <a:t>miste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595959"/>
                </a:solidFill>
                <a:ea typeface="+mj-ea"/>
                <a:cs typeface="+mj-cs"/>
              </a:rPr>
              <a:t>zijn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595959"/>
                </a:solidFill>
                <a:ea typeface="+mj-ea"/>
                <a:cs typeface="+mj-cs"/>
              </a:rPr>
              <a:t>vrouw</a:t>
            </a:r>
            <a:r>
              <a:rPr lang="en-US" sz="2800" dirty="0">
                <a:solidFill>
                  <a:srgbClr val="595959"/>
                </a:solidFill>
                <a:ea typeface="+mj-ea"/>
                <a:cs typeface="+mj-cs"/>
              </a:rPr>
              <a:t>.</a:t>
            </a:r>
            <a:r>
              <a:rPr lang="en-US" sz="2800" kern="1200" dirty="0">
                <a:solidFill>
                  <a:srgbClr val="595959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4822B93-B972-42AD-A85C-00FEB747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595959"/>
                </a:solidFill>
              </a:rPr>
              <a:t>Hij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miste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ook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zijn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vriend</a:t>
            </a:r>
            <a:r>
              <a:rPr lang="en-US" dirty="0">
                <a:solidFill>
                  <a:srgbClr val="595959"/>
                </a:solidFill>
              </a:rPr>
              <a:t> Jos, die </a:t>
            </a:r>
            <a:r>
              <a:rPr lang="en-US" dirty="0" err="1">
                <a:solidFill>
                  <a:srgbClr val="595959"/>
                </a:solidFill>
              </a:rPr>
              <a:t>verhuisd</a:t>
            </a:r>
            <a:r>
              <a:rPr lang="en-US" dirty="0">
                <a:solidFill>
                  <a:srgbClr val="595959"/>
                </a:solidFill>
              </a:rPr>
              <a:t> was </a:t>
            </a:r>
            <a:r>
              <a:rPr lang="en-US" dirty="0" err="1">
                <a:solidFill>
                  <a:srgbClr val="595959"/>
                </a:solidFill>
              </a:rPr>
              <a:t>naar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een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andere</a:t>
            </a:r>
            <a:r>
              <a:rPr lang="en-US" dirty="0">
                <a:solidFill>
                  <a:srgbClr val="595959"/>
                </a:solidFill>
              </a:rPr>
              <a:t> </a:t>
            </a:r>
            <a:r>
              <a:rPr lang="en-US" dirty="0" err="1">
                <a:solidFill>
                  <a:srgbClr val="595959"/>
                </a:solidFill>
              </a:rPr>
              <a:t>stad</a:t>
            </a:r>
            <a:r>
              <a:rPr lang="en-US" dirty="0">
                <a:solidFill>
                  <a:srgbClr val="595959"/>
                </a:solidFill>
              </a:rPr>
              <a:t>. </a:t>
            </a:r>
          </a:p>
        </p:txBody>
      </p:sp>
      <p:pic>
        <p:nvPicPr>
          <p:cNvPr id="4" name="Afbeelding 3" descr="Afbeelding met tekst, illustratie&#10;&#10;Beschrijving is gegenereerd met zeer hoge betrouwbaarheid">
            <a:extLst>
              <a:ext uri="{FF2B5EF4-FFF2-40B4-BE49-F238E27FC236}">
                <a16:creationId xmlns:a16="http://schemas.microsoft.com/office/drawing/2014/main" id="{AD3527B9-707C-4BBC-91A0-CB3E9976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470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CC6D74B-8C08-4081-86F5-F73465A0204C}"/>
              </a:ext>
            </a:extLst>
          </p:cNvPr>
          <p:cNvSpPr txBox="1"/>
          <p:nvPr/>
        </p:nvSpPr>
        <p:spPr>
          <a:xfrm>
            <a:off x="660423" y="3463466"/>
            <a:ext cx="70505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 smtClean="0">
                <a:latin typeface="+mj-lt"/>
                <a:ea typeface="+mj-ea"/>
                <a:cs typeface="+mj-cs"/>
              </a:rPr>
              <a:t>Sam </a:t>
            </a:r>
            <a:r>
              <a:rPr lang="en-US" sz="5000" dirty="0" err="1" smtClean="0">
                <a:latin typeface="+mj-lt"/>
                <a:ea typeface="+mj-ea"/>
                <a:cs typeface="+mj-cs"/>
              </a:rPr>
              <a:t>werd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5000" dirty="0" err="1" smtClean="0">
                <a:latin typeface="+mj-lt"/>
                <a:ea typeface="+mj-ea"/>
                <a:cs typeface="+mj-cs"/>
              </a:rPr>
              <a:t>ouder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 en </a:t>
            </a:r>
            <a:r>
              <a:rPr lang="en-US" sz="5000" dirty="0">
                <a:latin typeface="+mj-lt"/>
                <a:ea typeface="+mj-ea"/>
                <a:cs typeface="+mj-cs"/>
              </a:rPr>
              <a:t>had </a:t>
            </a:r>
            <a:r>
              <a:rPr lang="en-US" sz="5000" dirty="0" smtClean="0">
                <a:latin typeface="+mj-lt"/>
                <a:ea typeface="+mj-ea"/>
                <a:cs typeface="+mj-cs"/>
              </a:rPr>
              <a:t>steeds </a:t>
            </a:r>
            <a:r>
              <a:rPr lang="en-US" sz="5000" dirty="0" err="1">
                <a:latin typeface="+mj-lt"/>
                <a:ea typeface="+mj-ea"/>
                <a:cs typeface="+mj-cs"/>
              </a:rPr>
              <a:t>meer</a:t>
            </a:r>
            <a:r>
              <a:rPr lang="en-US" sz="5000" dirty="0">
                <a:latin typeface="+mj-lt"/>
                <a:ea typeface="+mj-ea"/>
                <a:cs typeface="+mj-cs"/>
              </a:rPr>
              <a:t> </a:t>
            </a:r>
            <a:r>
              <a:rPr lang="en-US" sz="5000" dirty="0" err="1">
                <a:latin typeface="+mj-lt"/>
                <a:ea typeface="+mj-ea"/>
                <a:cs typeface="+mj-cs"/>
              </a:rPr>
              <a:t>ondersteuning</a:t>
            </a:r>
            <a:r>
              <a:rPr lang="en-US" sz="5000" dirty="0">
                <a:latin typeface="+mj-lt"/>
                <a:ea typeface="+mj-ea"/>
                <a:cs typeface="+mj-cs"/>
              </a:rPr>
              <a:t> </a:t>
            </a:r>
            <a:r>
              <a:rPr lang="en-US" sz="5000" dirty="0" err="1">
                <a:latin typeface="+mj-lt"/>
                <a:ea typeface="+mj-ea"/>
                <a:cs typeface="+mj-cs"/>
              </a:rPr>
              <a:t>nodig</a:t>
            </a:r>
            <a:r>
              <a:rPr lang="en-US" sz="5000" dirty="0"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C06745-37B0-4B66-8CD6-122B84D952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15" y="2953206"/>
            <a:ext cx="1704060" cy="3408121"/>
          </a:xfrm>
          <a:prstGeom prst="rect">
            <a:avLst/>
          </a:prstGeom>
        </p:spPr>
      </p:pic>
      <p:pic>
        <p:nvPicPr>
          <p:cNvPr id="4" name="Afbeelding 3" descr="Afbeelding met tekst, vectorafbeeldingen&#10;&#10;Beschrijving is gegenereerd met zeer hoge betrouwbaarheid">
            <a:extLst>
              <a:ext uri="{FF2B5EF4-FFF2-40B4-BE49-F238E27FC236}">
                <a16:creationId xmlns:a16="http://schemas.microsoft.com/office/drawing/2014/main" id="{0EB8E62E-D8F7-4E65-B9AB-AA131EB60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C6F5D1-E6AD-4BDB-BF75-6F963779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B38ECE1-8BE0-4D9B-85B0-3D8848E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Sam </a:t>
            </a:r>
            <a:r>
              <a:rPr lang="en-US" sz="3200" dirty="0" err="1">
                <a:solidFill>
                  <a:srgbClr val="262626"/>
                </a:solidFill>
              </a:rPr>
              <a:t>moest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verhuizen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naar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een</a:t>
            </a:r>
            <a:r>
              <a:rPr lang="en-US" sz="3200" dirty="0">
                <a:solidFill>
                  <a:srgbClr val="262626"/>
                </a:solidFill>
              </a:rPr>
              <a:t> </a:t>
            </a:r>
            <a:r>
              <a:rPr lang="en-US" sz="3200" dirty="0" err="1">
                <a:solidFill>
                  <a:srgbClr val="262626"/>
                </a:solidFill>
              </a:rPr>
              <a:t>woonzorgcentrum</a:t>
            </a:r>
            <a:r>
              <a:rPr lang="en-US" sz="3200" dirty="0">
                <a:solidFill>
                  <a:srgbClr val="26262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450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0D33F3-AFDC-45F5-AC01-B71612BE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2408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1A4A351-ABDD-4228-A190-2E5D45C1C4B8}"/>
              </a:ext>
            </a:extLst>
          </p:cNvPr>
          <p:cNvSpPr txBox="1"/>
          <p:nvPr/>
        </p:nvSpPr>
        <p:spPr>
          <a:xfrm>
            <a:off x="643468" y="5391211"/>
            <a:ext cx="11548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+mj-lt"/>
              </a:rPr>
              <a:t>In het </a:t>
            </a:r>
            <a:r>
              <a:rPr lang="en-GB" sz="4000" dirty="0" err="1">
                <a:latin typeface="+mj-lt"/>
              </a:rPr>
              <a:t>woonzorgcentrum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leerde</a:t>
            </a:r>
            <a:r>
              <a:rPr lang="en-GB" sz="4000" dirty="0">
                <a:latin typeface="+mj-lt"/>
              </a:rPr>
              <a:t> Sam </a:t>
            </a:r>
            <a:r>
              <a:rPr lang="en-GB" sz="4000" dirty="0" err="1">
                <a:latin typeface="+mj-lt"/>
              </a:rPr>
              <a:t>zijn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nieuwe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begeleider</a:t>
            </a:r>
            <a:r>
              <a:rPr lang="en-GB" sz="4000" dirty="0">
                <a:latin typeface="+mj-lt"/>
              </a:rPr>
              <a:t> </a:t>
            </a:r>
            <a:r>
              <a:rPr lang="en-GB" sz="4000" dirty="0" err="1">
                <a:latin typeface="+mj-lt"/>
              </a:rPr>
              <a:t>kennen</a:t>
            </a:r>
            <a:r>
              <a:rPr lang="en-GB" sz="4000" dirty="0">
                <a:latin typeface="+mj-lt"/>
              </a:rPr>
              <a:t>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520161-702A-4AFF-8701-35F818AA18CC}"/>
              </a:ext>
            </a:extLst>
          </p:cNvPr>
          <p:cNvSpPr txBox="1"/>
          <p:nvPr/>
        </p:nvSpPr>
        <p:spPr>
          <a:xfrm>
            <a:off x="7166113" y="1133061"/>
            <a:ext cx="382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lgerian" panose="04020705040A02060702" pitchFamily="82" charset="0"/>
              </a:rPr>
              <a:t>HALLO Sam</a:t>
            </a:r>
          </a:p>
        </p:txBody>
      </p:sp>
      <p:pic>
        <p:nvPicPr>
          <p:cNvPr id="7" name="Afbeelding 6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id="{091C588E-D4E9-4D2A-B1D6-668DB34E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l="5951" r="5539" b="3"/>
          <a:stretch/>
        </p:blipFill>
        <p:spPr>
          <a:xfrm>
            <a:off x="8730887" y="2797983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8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842824-F702-4CC0-9C16-4692FBB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429556" cy="389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Sam is </a:t>
            </a:r>
            <a:r>
              <a:rPr lang="en-US" sz="4600" dirty="0" err="1"/>
              <a:t>gelukkig</a:t>
            </a:r>
            <a:r>
              <a:rPr lang="en-US" sz="4600" dirty="0"/>
              <a:t> in het </a:t>
            </a:r>
            <a:r>
              <a:rPr lang="en-US" sz="4600" dirty="0" err="1"/>
              <a:t>rusthuis</a:t>
            </a:r>
            <a:r>
              <a:rPr lang="en-US" sz="4600" dirty="0"/>
              <a:t>.</a:t>
            </a:r>
            <a:br>
              <a:rPr lang="en-US" sz="4600" dirty="0"/>
            </a:br>
            <a:r>
              <a:rPr lang="en-US" sz="4600" dirty="0"/>
              <a:t> </a:t>
            </a:r>
            <a:br>
              <a:rPr lang="en-US" sz="4600" dirty="0"/>
            </a:br>
            <a:r>
              <a:rPr lang="en-US" sz="4600" dirty="0"/>
              <a:t>Maar </a:t>
            </a:r>
            <a:r>
              <a:rPr lang="en-US" sz="4600" dirty="0" err="1"/>
              <a:t>soms</a:t>
            </a:r>
            <a:r>
              <a:rPr lang="en-US" sz="4600" dirty="0"/>
              <a:t> </a:t>
            </a:r>
            <a:r>
              <a:rPr lang="en-US" sz="4600" dirty="0" err="1"/>
              <a:t>voelt</a:t>
            </a:r>
            <a:r>
              <a:rPr lang="en-US" sz="4600" dirty="0"/>
              <a:t> </a:t>
            </a:r>
            <a:r>
              <a:rPr lang="en-US" sz="4600" dirty="0" err="1"/>
              <a:t>hij</a:t>
            </a:r>
            <a:r>
              <a:rPr lang="en-US" sz="4600" dirty="0"/>
              <a:t> </a:t>
            </a:r>
            <a:r>
              <a:rPr lang="en-US" sz="4600" dirty="0" err="1"/>
              <a:t>zich</a:t>
            </a:r>
            <a:r>
              <a:rPr lang="en-US" sz="4600" dirty="0"/>
              <a:t> </a:t>
            </a:r>
            <a:r>
              <a:rPr lang="en-US" sz="4600" dirty="0" err="1"/>
              <a:t>eenzaam</a:t>
            </a:r>
            <a:r>
              <a:rPr lang="en-US" sz="4600" dirty="0"/>
              <a:t>.  </a:t>
            </a:r>
          </a:p>
        </p:txBody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768D5D21-AD58-4253-A3EE-E1ACCB68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50" r="-1" b="16146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083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304801"/>
            <a:ext cx="3569611" cy="3732362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en-GB" sz="2800" dirty="0" err="1">
                <a:solidFill>
                  <a:srgbClr val="262626"/>
                </a:solidFill>
              </a:rPr>
              <a:t>Zijn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begeleider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vroeg</a:t>
            </a:r>
            <a:r>
              <a:rPr lang="en-GB" sz="2800" dirty="0">
                <a:solidFill>
                  <a:srgbClr val="262626"/>
                </a:solidFill>
              </a:rPr>
              <a:t> hem om over </a:t>
            </a:r>
            <a:r>
              <a:rPr lang="en-GB" sz="2800" dirty="0" err="1">
                <a:solidFill>
                  <a:srgbClr val="262626"/>
                </a:solidFill>
              </a:rPr>
              <a:t>zijn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leven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te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praten</a:t>
            </a:r>
            <a:r>
              <a:rPr lang="en-GB" sz="2800" dirty="0">
                <a:solidFill>
                  <a:srgbClr val="262626"/>
                </a:solidFill>
              </a:rPr>
              <a:t> en </a:t>
            </a:r>
            <a:r>
              <a:rPr lang="en-GB" sz="2800" dirty="0" smtClean="0">
                <a:solidFill>
                  <a:srgbClr val="262626"/>
                </a:solidFill>
              </a:rPr>
              <a:t>over </a:t>
            </a:r>
            <a:r>
              <a:rPr lang="en-GB" sz="2800" dirty="0" err="1" smtClean="0">
                <a:solidFill>
                  <a:srgbClr val="262626"/>
                </a:solidFill>
              </a:rPr>
              <a:t>alle</a:t>
            </a:r>
            <a:r>
              <a:rPr lang="en-GB" sz="2800" dirty="0" smtClean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mensen</a:t>
            </a:r>
            <a:r>
              <a:rPr lang="en-GB" sz="2800" dirty="0">
                <a:solidFill>
                  <a:srgbClr val="262626"/>
                </a:solidFill>
              </a:rPr>
              <a:t> die </a:t>
            </a:r>
            <a:r>
              <a:rPr lang="en-GB" sz="2800" dirty="0" err="1">
                <a:solidFill>
                  <a:srgbClr val="262626"/>
                </a:solidFill>
              </a:rPr>
              <a:t>hij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heeft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ontmoet</a:t>
            </a:r>
            <a:r>
              <a:rPr lang="en-GB" sz="2800" dirty="0">
                <a:solidFill>
                  <a:srgbClr val="262626"/>
                </a:solidFill>
              </a:rPr>
              <a:t>/die </a:t>
            </a:r>
            <a:r>
              <a:rPr lang="en-GB" sz="2800" dirty="0" err="1">
                <a:solidFill>
                  <a:srgbClr val="262626"/>
                </a:solidFill>
              </a:rPr>
              <a:t>voor</a:t>
            </a:r>
            <a:r>
              <a:rPr lang="en-GB" sz="2800" dirty="0">
                <a:solidFill>
                  <a:srgbClr val="262626"/>
                </a:solidFill>
              </a:rPr>
              <a:t> hem </a:t>
            </a:r>
            <a:r>
              <a:rPr lang="en-GB" sz="2800" dirty="0" err="1">
                <a:solidFill>
                  <a:srgbClr val="262626"/>
                </a:solidFill>
              </a:rPr>
              <a:t>belangrijk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zijn</a:t>
            </a:r>
            <a:r>
              <a:rPr lang="en-GB" sz="2800" dirty="0">
                <a:solidFill>
                  <a:srgbClr val="262626"/>
                </a:solidFill>
              </a:rPr>
              <a:t>/</a:t>
            </a:r>
            <a:r>
              <a:rPr lang="en-GB" sz="2800" dirty="0" err="1">
                <a:solidFill>
                  <a:srgbClr val="262626"/>
                </a:solidFill>
              </a:rPr>
              <a:t>waren</a:t>
            </a:r>
            <a:r>
              <a:rPr lang="en-GB" sz="2800" dirty="0">
                <a:solidFill>
                  <a:srgbClr val="262626"/>
                </a:solidFill>
              </a:rPr>
              <a:t> in </a:t>
            </a:r>
            <a:r>
              <a:rPr lang="en-GB" sz="2800" dirty="0" err="1">
                <a:solidFill>
                  <a:srgbClr val="262626"/>
                </a:solidFill>
              </a:rPr>
              <a:t>zijn</a:t>
            </a:r>
            <a:r>
              <a:rPr lang="en-GB" sz="2800" dirty="0">
                <a:solidFill>
                  <a:srgbClr val="262626"/>
                </a:solidFill>
              </a:rPr>
              <a:t> </a:t>
            </a:r>
            <a:r>
              <a:rPr lang="en-GB" sz="2800" dirty="0" err="1">
                <a:solidFill>
                  <a:srgbClr val="262626"/>
                </a:solidFill>
              </a:rPr>
              <a:t>leven</a:t>
            </a:r>
            <a:r>
              <a:rPr lang="en-GB" sz="2800" dirty="0">
                <a:solidFill>
                  <a:srgbClr val="26262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6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1" y="115194"/>
            <a:ext cx="11416126" cy="122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Samen</a:t>
            </a:r>
            <a:r>
              <a:rPr lang="en-US" sz="4000" dirty="0"/>
              <a:t> </a:t>
            </a:r>
            <a:r>
              <a:rPr lang="en-US" sz="4000" dirty="0" err="1"/>
              <a:t>maken</a:t>
            </a:r>
            <a:r>
              <a:rPr lang="en-US" sz="4000" dirty="0"/>
              <a:t> </a:t>
            </a:r>
            <a:r>
              <a:rPr lang="en-US" sz="4000" dirty="0" err="1"/>
              <a:t>ze</a:t>
            </a:r>
            <a:r>
              <a:rPr lang="en-US" sz="4000" dirty="0"/>
              <a:t> </a:t>
            </a:r>
            <a:r>
              <a:rPr lang="en-US" sz="4000" dirty="0" err="1"/>
              <a:t>een</a:t>
            </a:r>
            <a:r>
              <a:rPr lang="en-US" sz="4000" dirty="0"/>
              <a:t> collage van </a:t>
            </a:r>
            <a:r>
              <a:rPr lang="en-US" sz="4000" dirty="0" err="1"/>
              <a:t>belangrijke</a:t>
            </a:r>
            <a:r>
              <a:rPr lang="en-US" sz="4000" dirty="0"/>
              <a:t> </a:t>
            </a:r>
            <a:r>
              <a:rPr lang="en-US" sz="4000" dirty="0" err="1"/>
              <a:t>personen</a:t>
            </a:r>
            <a:r>
              <a:rPr lang="en-US" sz="4000" dirty="0"/>
              <a:t> </a:t>
            </a:r>
            <a:r>
              <a:rPr lang="en-US" sz="4000" dirty="0" err="1"/>
              <a:t>waar</a:t>
            </a:r>
            <a:r>
              <a:rPr lang="en-US" sz="4000" dirty="0"/>
              <a:t> Sam </a:t>
            </a:r>
            <a:r>
              <a:rPr lang="en-US" sz="4000" dirty="0" err="1"/>
              <a:t>geen</a:t>
            </a:r>
            <a:r>
              <a:rPr lang="en-US" sz="4000" dirty="0"/>
              <a:t> contact </a:t>
            </a:r>
            <a:r>
              <a:rPr lang="en-US" sz="4000" dirty="0" err="1"/>
              <a:t>meer</a:t>
            </a:r>
            <a:r>
              <a:rPr lang="en-US" sz="4000" dirty="0"/>
              <a:t> </a:t>
            </a:r>
            <a:r>
              <a:rPr lang="en-US" sz="4000" dirty="0" err="1"/>
              <a:t>mee</a:t>
            </a:r>
            <a:r>
              <a:rPr lang="en-US" sz="4000" dirty="0"/>
              <a:t> </a:t>
            </a:r>
            <a:r>
              <a:rPr lang="en-US" sz="4000" dirty="0" err="1"/>
              <a:t>heeft</a:t>
            </a:r>
            <a:r>
              <a:rPr lang="en-US" sz="4000" dirty="0"/>
              <a:t>. </a:t>
            </a:r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 </a:t>
            </a:r>
            <a:r>
              <a:rPr lang="en-GB" dirty="0" err="1">
                <a:solidFill>
                  <a:schemeClr val="tx1"/>
                </a:solidFill>
              </a:rPr>
              <a:t>begeleider</a:t>
            </a:r>
            <a:r>
              <a:rPr lang="en-GB" dirty="0">
                <a:solidFill>
                  <a:schemeClr val="tx1"/>
                </a:solidFill>
              </a:rPr>
              <a:t> van de </a:t>
            </a:r>
            <a:r>
              <a:rPr lang="en-GB" dirty="0" err="1">
                <a:solidFill>
                  <a:schemeClr val="tx1"/>
                </a:solidFill>
              </a:rPr>
              <a:t>groepswoning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Zijn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broer</a:t>
            </a:r>
            <a:r>
              <a:rPr lang="en-GB" dirty="0">
                <a:solidFill>
                  <a:schemeClr val="tx1"/>
                </a:solidFill>
              </a:rPr>
              <a:t> Tony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Zijn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vriend</a:t>
            </a:r>
            <a:r>
              <a:rPr lang="en-GB" dirty="0">
                <a:solidFill>
                  <a:schemeClr val="tx1"/>
                </a:solidFill>
              </a:rPr>
              <a:t> Jos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chemeClr val="tx1"/>
                </a:solidFill>
              </a:rPr>
              <a:t>Zijn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schoonzus</a:t>
            </a:r>
            <a:r>
              <a:rPr lang="en-GB" dirty="0">
                <a:solidFill>
                  <a:schemeClr val="tx1"/>
                </a:solidFill>
              </a:rPr>
              <a:t> Tessa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 </a:t>
            </a:r>
            <a:r>
              <a:rPr lang="en-GB" dirty="0" err="1">
                <a:solidFill>
                  <a:schemeClr val="tx1"/>
                </a:solidFill>
              </a:rPr>
              <a:t>buren</a:t>
            </a:r>
            <a:r>
              <a:rPr lang="en-GB" dirty="0">
                <a:solidFill>
                  <a:schemeClr val="tx1"/>
                </a:solidFill>
              </a:rPr>
              <a:t> van </a:t>
            </a:r>
            <a:r>
              <a:rPr lang="en-GB" dirty="0" err="1">
                <a:solidFill>
                  <a:schemeClr val="tx1"/>
                </a:solidFill>
              </a:rPr>
              <a:t>toen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hij</a:t>
            </a:r>
            <a:r>
              <a:rPr lang="en-GB" dirty="0">
                <a:solidFill>
                  <a:schemeClr val="tx1"/>
                </a:solidFill>
              </a:rPr>
              <a:t> op de </a:t>
            </a:r>
            <a:r>
              <a:rPr lang="en-GB" dirty="0" err="1">
                <a:solidFill>
                  <a:schemeClr val="tx1"/>
                </a:solidFill>
              </a:rPr>
              <a:t>boerderij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woonde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663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4619248" y="1219199"/>
            <a:ext cx="6963152" cy="4792133"/>
          </a:xfrm>
          <a:prstGeom prst="wedgeEllipseCallout">
            <a:avLst>
              <a:gd name="adj1" fmla="val -84815"/>
              <a:gd name="adj2" fmla="val 14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tx1"/>
                </a:solidFill>
              </a:rPr>
              <a:t>Hallo! </a:t>
            </a:r>
            <a:r>
              <a:rPr lang="en-US" sz="3200" dirty="0" err="1">
                <a:solidFill>
                  <a:schemeClr val="tx1"/>
                </a:solidFill>
              </a:rPr>
              <a:t>Mijn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naam</a:t>
            </a:r>
            <a:r>
              <a:rPr lang="en-US" sz="3200" dirty="0">
                <a:solidFill>
                  <a:schemeClr val="tx1"/>
                </a:solidFill>
              </a:rPr>
              <a:t> is Ella.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</a:rPr>
              <a:t>Vandaag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doen</a:t>
            </a:r>
            <a:r>
              <a:rPr lang="en-US" sz="3200" dirty="0">
                <a:solidFill>
                  <a:schemeClr val="tx1"/>
                </a:solidFill>
              </a:rPr>
              <a:t> we </a:t>
            </a:r>
            <a:r>
              <a:rPr lang="en-US" sz="3200" dirty="0" err="1">
                <a:solidFill>
                  <a:schemeClr val="tx1"/>
                </a:solidFill>
              </a:rPr>
              <a:t>oefeningen</a:t>
            </a:r>
            <a:r>
              <a:rPr lang="en-US" sz="3200" dirty="0">
                <a:solidFill>
                  <a:schemeClr val="tx1"/>
                </a:solidFill>
              </a:rPr>
              <a:t> om </a:t>
            </a:r>
            <a:r>
              <a:rPr lang="en-US" sz="3200" dirty="0" err="1">
                <a:solidFill>
                  <a:schemeClr val="tx1"/>
                </a:solidFill>
              </a:rPr>
              <a:t>uit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zoeken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welke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personen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belangrijk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zijn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voor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jou</a:t>
            </a:r>
            <a:r>
              <a:rPr lang="en-US" sz="3200" dirty="0">
                <a:solidFill>
                  <a:schemeClr val="tx1"/>
                </a:solidFill>
              </a:rPr>
              <a:t>/in </a:t>
            </a:r>
            <a:r>
              <a:rPr lang="en-US" sz="3200" dirty="0" err="1">
                <a:solidFill>
                  <a:schemeClr val="tx1"/>
                </a:solidFill>
              </a:rPr>
              <a:t>jouw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leven</a:t>
            </a:r>
            <a:r>
              <a:rPr lang="en-US" sz="3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782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45684"/>
            <a:ext cx="11139854" cy="1522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Sam </a:t>
            </a:r>
            <a:r>
              <a:rPr lang="en-US" sz="3400" dirty="0" err="1">
                <a:solidFill>
                  <a:srgbClr val="FFFFFF"/>
                </a:solidFill>
              </a:rPr>
              <a:t>zou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graag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terug</a:t>
            </a:r>
            <a:r>
              <a:rPr lang="en-US" sz="3400" dirty="0">
                <a:solidFill>
                  <a:srgbClr val="FFFFFF"/>
                </a:solidFill>
              </a:rPr>
              <a:t> contact </a:t>
            </a:r>
            <a:r>
              <a:rPr lang="en-US" sz="3400" dirty="0" err="1">
                <a:solidFill>
                  <a:srgbClr val="FFFFFF"/>
                </a:solidFill>
              </a:rPr>
              <a:t>hebben</a:t>
            </a:r>
            <a:r>
              <a:rPr lang="en-US" sz="3400" dirty="0">
                <a:solidFill>
                  <a:srgbClr val="FFFFFF"/>
                </a:solidFill>
              </a:rPr>
              <a:t> met </a:t>
            </a:r>
            <a:r>
              <a:rPr lang="en-US" sz="3400" dirty="0" smtClean="0">
                <a:solidFill>
                  <a:srgbClr val="FFFFFF"/>
                </a:solidFill>
              </a:rPr>
              <a:t>die </a:t>
            </a:r>
            <a:r>
              <a:rPr lang="en-US" sz="3400" dirty="0" err="1">
                <a:solidFill>
                  <a:srgbClr val="FFFFFF"/>
                </a:solidFill>
              </a:rPr>
              <a:t>personen</a:t>
            </a:r>
            <a:r>
              <a:rPr lang="en-US" sz="3400" dirty="0">
                <a:solidFill>
                  <a:srgbClr val="FFFFFF"/>
                </a:solidFill>
              </a:rPr>
              <a:t>. </a:t>
            </a:r>
            <a:r>
              <a:rPr lang="en-US" sz="3400" dirty="0" err="1">
                <a:solidFill>
                  <a:srgbClr val="FFFFFF"/>
                </a:solidFill>
              </a:rPr>
              <a:t>Hij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denkt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wel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dat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zijn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broer</a:t>
            </a:r>
            <a:r>
              <a:rPr lang="en-US" sz="3400" dirty="0">
                <a:solidFill>
                  <a:srgbClr val="FFFFFF"/>
                </a:solidFill>
              </a:rPr>
              <a:t> nog steeds boos is op hem.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037870A-17F3-41AC-A23D-FCCA67E6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1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3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6AD2F9-C054-4FE3-A688-B43C21C538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C5A023F-D42B-416E-9B7C-ED7627B8CF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11">
            <a:extLst>
              <a:ext uri="{FF2B5EF4-FFF2-40B4-BE49-F238E27FC236}">
                <a16:creationId xmlns:a16="http://schemas.microsoft.com/office/drawing/2014/main" id="{B13D308C-064C-4E75-A9F8-1B4AF060A8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5314" y="1245396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B7A79DBF-FCDB-4197-82B4-8C4585826FC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1" y="4531817"/>
            <a:ext cx="3189139" cy="1477452"/>
          </a:xfrm>
          <a:prstGeom prst="rect">
            <a:avLst/>
          </a:prstGeom>
          <a:noFill/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id="{D86ED005-A263-420F-9447-E00E3BF605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0645F214-7322-451B-81E7-FB23E233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</a:rPr>
              <a:t>KWIS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4DDA73-CD24-4BC0-807E-61FB22DD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 dirty="0" err="1">
                <a:solidFill>
                  <a:srgbClr val="080808"/>
                </a:solidFill>
              </a:rPr>
              <a:t>Activiteit</a:t>
            </a:r>
            <a:r>
              <a:rPr lang="en-GB" sz="2800" dirty="0">
                <a:solidFill>
                  <a:srgbClr val="080808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74436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9357"/>
            <a:ext cx="4935055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Hoeveel</a:t>
            </a:r>
            <a:r>
              <a:rPr lang="en-US" sz="5000" dirty="0"/>
              <a:t> </a:t>
            </a:r>
            <a:r>
              <a:rPr lang="en-US" sz="5000" dirty="0" err="1"/>
              <a:t>keer</a:t>
            </a:r>
            <a:r>
              <a:rPr lang="en-US" sz="5000" dirty="0"/>
              <a:t> is Sam </a:t>
            </a:r>
            <a:r>
              <a:rPr lang="en-US" sz="5000" dirty="0" err="1"/>
              <a:t>moeten</a:t>
            </a:r>
            <a:r>
              <a:rPr lang="en-US" sz="5000" dirty="0"/>
              <a:t> </a:t>
            </a:r>
            <a:r>
              <a:rPr lang="en-US" sz="5000" dirty="0" err="1"/>
              <a:t>verhuizen</a:t>
            </a:r>
            <a:r>
              <a:rPr lang="en-US" sz="5000" dirty="0"/>
              <a:t> in </a:t>
            </a:r>
            <a:r>
              <a:rPr lang="en-US" sz="5000" dirty="0" err="1"/>
              <a:t>zijn</a:t>
            </a:r>
            <a:r>
              <a:rPr lang="en-US" sz="5000" dirty="0"/>
              <a:t> </a:t>
            </a:r>
            <a:r>
              <a:rPr lang="en-US" sz="5000" dirty="0" err="1"/>
              <a:t>leven</a:t>
            </a:r>
            <a:r>
              <a:rPr lang="en-US" sz="5000" dirty="0"/>
              <a:t>? 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964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896337-D53C-4870-9B0F-3FC9B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GB" sz="4000" dirty="0" err="1"/>
              <a:t>Selecteer</a:t>
            </a:r>
            <a:r>
              <a:rPr lang="en-GB" sz="4000" dirty="0"/>
              <a:t> het </a:t>
            </a:r>
            <a:r>
              <a:rPr lang="en-GB" sz="4000" dirty="0" err="1"/>
              <a:t>correcte</a:t>
            </a:r>
            <a:r>
              <a:rPr lang="en-GB" sz="4000" dirty="0"/>
              <a:t> </a:t>
            </a:r>
            <a:r>
              <a:rPr lang="en-GB" sz="4000" dirty="0" err="1"/>
              <a:t>antwoord</a:t>
            </a:r>
            <a:r>
              <a:rPr lang="en-GB" sz="40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E1D96EBB-EF53-43C2-89B6-51DA7E37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21702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: afgeschuinde bovenhoeken 3">
            <a:extLst>
              <a:ext uri="{FF2B5EF4-FFF2-40B4-BE49-F238E27FC236}">
                <a16:creationId xmlns:a16="http://schemas.microsoft.com/office/drawing/2014/main" id="{7C4A96DF-E0CC-472E-AC93-E395AB695440}"/>
              </a:ext>
            </a:extLst>
          </p:cNvPr>
          <p:cNvSpPr/>
          <p:nvPr/>
        </p:nvSpPr>
        <p:spPr>
          <a:xfrm>
            <a:off x="8335618" y="334644"/>
            <a:ext cx="2146852" cy="1934818"/>
          </a:xfrm>
          <a:prstGeom prst="snip2SameRect">
            <a:avLst>
              <a:gd name="adj1" fmla="val 16667"/>
              <a:gd name="adj2" fmla="val 212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 </a:t>
            </a:r>
            <a:r>
              <a:rPr lang="en-GB" sz="3200" dirty="0" err="1">
                <a:solidFill>
                  <a:schemeClr val="bg1"/>
                </a:solidFill>
              </a:rPr>
              <a:t>keer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649357"/>
            <a:ext cx="5592417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Waarom</a:t>
            </a:r>
            <a:r>
              <a:rPr lang="en-US" sz="5000" dirty="0"/>
              <a:t> </a:t>
            </a:r>
            <a:r>
              <a:rPr lang="en-US" sz="5000" dirty="0" err="1"/>
              <a:t>verloor</a:t>
            </a:r>
            <a:r>
              <a:rPr lang="en-US" sz="5000" dirty="0"/>
              <a:t> Sam contact met </a:t>
            </a:r>
            <a:r>
              <a:rPr lang="en-US" sz="5000" dirty="0" err="1"/>
              <a:t>zijn</a:t>
            </a:r>
            <a:r>
              <a:rPr lang="en-US" sz="5000" dirty="0"/>
              <a:t> </a:t>
            </a:r>
            <a:r>
              <a:rPr lang="en-US" sz="5000" dirty="0" err="1"/>
              <a:t>beste</a:t>
            </a:r>
            <a:r>
              <a:rPr lang="en-US" sz="5000" dirty="0"/>
              <a:t> </a:t>
            </a:r>
            <a:r>
              <a:rPr lang="en-US" sz="5000" dirty="0" err="1"/>
              <a:t>vriend</a:t>
            </a:r>
            <a:r>
              <a:rPr lang="en-US" sz="5000" dirty="0"/>
              <a:t> Jos?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86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smtClean="0"/>
              <a:t>Jos </a:t>
            </a:r>
            <a:r>
              <a:rPr lang="en-GB" sz="4000" dirty="0" err="1" smtClean="0"/>
              <a:t>verhuisde</a:t>
            </a:r>
            <a:r>
              <a:rPr lang="en-GB" sz="4000" dirty="0" smtClean="0"/>
              <a:t> </a:t>
            </a:r>
            <a:r>
              <a:rPr lang="en-GB" sz="4000" dirty="0" err="1" smtClean="0"/>
              <a:t>naar</a:t>
            </a:r>
            <a:r>
              <a:rPr lang="en-GB" sz="4000" dirty="0" smtClean="0"/>
              <a:t> </a:t>
            </a:r>
            <a:r>
              <a:rPr lang="en-GB" sz="4000" dirty="0" err="1" smtClean="0"/>
              <a:t>een</a:t>
            </a:r>
            <a:r>
              <a:rPr lang="en-GB" sz="4000" dirty="0" smtClean="0"/>
              <a:t> </a:t>
            </a:r>
            <a:r>
              <a:rPr lang="en-GB" sz="4000" dirty="0" err="1" smtClean="0"/>
              <a:t>andere</a:t>
            </a:r>
            <a:r>
              <a:rPr lang="en-GB" sz="4000" dirty="0" smtClean="0"/>
              <a:t> </a:t>
            </a:r>
            <a:r>
              <a:rPr lang="en-GB" sz="4000" dirty="0" err="1" smtClean="0"/>
              <a:t>stad</a:t>
            </a: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smtClean="0"/>
              <a:t>Sam is </a:t>
            </a:r>
            <a:r>
              <a:rPr lang="en-GB" sz="4000" dirty="0" err="1" smtClean="0"/>
              <a:t>zelf</a:t>
            </a:r>
            <a:r>
              <a:rPr lang="en-GB" sz="4000" dirty="0" smtClean="0"/>
              <a:t> </a:t>
            </a:r>
            <a:r>
              <a:rPr lang="en-GB" sz="4000" dirty="0" err="1" smtClean="0"/>
              <a:t>verhuisd</a:t>
            </a: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smtClean="0"/>
              <a:t>Jos </a:t>
            </a:r>
            <a:r>
              <a:rPr lang="en-GB" sz="4000" dirty="0" err="1" smtClean="0"/>
              <a:t>overleed</a:t>
            </a:r>
            <a:endParaRPr lang="en-GB" sz="4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smtClean="0"/>
              <a:t>Jos had </a:t>
            </a:r>
            <a:r>
              <a:rPr lang="en-GB" sz="4000" dirty="0" err="1" smtClean="0"/>
              <a:t>een</a:t>
            </a:r>
            <a:r>
              <a:rPr lang="en-GB" sz="4000" dirty="0" smtClean="0"/>
              <a:t> </a:t>
            </a:r>
            <a:r>
              <a:rPr lang="en-GB" sz="4000" dirty="0" err="1" smtClean="0"/>
              <a:t>groot</a:t>
            </a:r>
            <a:r>
              <a:rPr lang="en-GB" sz="4000" dirty="0" smtClean="0"/>
              <a:t> </a:t>
            </a:r>
            <a:r>
              <a:rPr lang="en-GB" sz="4000" dirty="0" err="1" smtClean="0"/>
              <a:t>gevecht</a:t>
            </a:r>
            <a:r>
              <a:rPr lang="en-GB" sz="4000" dirty="0" smtClean="0"/>
              <a:t> met </a:t>
            </a:r>
            <a:r>
              <a:rPr lang="en-GB" sz="4000" dirty="0" err="1" smtClean="0"/>
              <a:t>zijn</a:t>
            </a:r>
            <a:r>
              <a:rPr lang="en-GB" sz="4000" dirty="0" smtClean="0"/>
              <a:t> </a:t>
            </a:r>
            <a:r>
              <a:rPr lang="en-GB" sz="4000" dirty="0" err="1" smtClean="0"/>
              <a:t>broer</a:t>
            </a:r>
            <a:r>
              <a:rPr lang="en-GB" sz="4000" dirty="0" smtClean="0"/>
              <a:t> en </a:t>
            </a:r>
            <a:r>
              <a:rPr lang="en-GB" sz="4000" dirty="0" err="1" smtClean="0"/>
              <a:t>verloor</a:t>
            </a:r>
            <a:r>
              <a:rPr lang="en-GB" sz="4000" dirty="0" smtClean="0"/>
              <a:t> het contact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44989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8"/>
            <a:ext cx="6497642" cy="38288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z="5000" dirty="0"/>
              <a:t>Waarom verloor Sam contact met zijn broer Tony?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6611815" y="1"/>
            <a:ext cx="5580185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145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broer</a:t>
            </a:r>
            <a:r>
              <a:rPr lang="en-GB" sz="4000" dirty="0"/>
              <a:t> </a:t>
            </a:r>
            <a:r>
              <a:rPr lang="en-GB" sz="4000" dirty="0" err="1"/>
              <a:t>verhuisde</a:t>
            </a:r>
            <a:r>
              <a:rPr lang="en-GB" sz="4000" dirty="0"/>
              <a:t> </a:t>
            </a:r>
            <a:r>
              <a:rPr lang="en-GB" sz="4000" dirty="0" err="1"/>
              <a:t>naar</a:t>
            </a:r>
            <a:r>
              <a:rPr lang="en-GB" sz="4000" dirty="0"/>
              <a:t>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andere</a:t>
            </a:r>
            <a:r>
              <a:rPr lang="en-GB" sz="4000" dirty="0"/>
              <a:t> </a:t>
            </a:r>
            <a:r>
              <a:rPr lang="en-GB" sz="4000" dirty="0" err="1"/>
              <a:t>stad</a:t>
            </a:r>
            <a:endParaRPr lang="en-GB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Sam had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gevecht</a:t>
            </a:r>
            <a:r>
              <a:rPr lang="en-GB" sz="4000" dirty="0"/>
              <a:t> met Tessa, de </a:t>
            </a:r>
            <a:r>
              <a:rPr lang="en-GB" sz="4000" dirty="0" err="1"/>
              <a:t>vrouw</a:t>
            </a:r>
            <a:r>
              <a:rPr lang="en-GB" sz="4000" dirty="0"/>
              <a:t> van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broer</a:t>
            </a:r>
            <a:r>
              <a:rPr lang="en-GB" sz="40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broer</a:t>
            </a:r>
            <a:r>
              <a:rPr lang="en-GB" sz="4000" dirty="0"/>
              <a:t> </a:t>
            </a:r>
            <a:r>
              <a:rPr lang="en-GB" sz="4000" dirty="0" err="1"/>
              <a:t>stierf</a:t>
            </a:r>
            <a:endParaRPr lang="en-GB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Sam had </a:t>
            </a:r>
            <a:r>
              <a:rPr lang="en-GB" sz="4000" dirty="0" err="1"/>
              <a:t>grote</a:t>
            </a:r>
            <a:r>
              <a:rPr lang="en-GB" sz="4000" dirty="0"/>
              <a:t> </a:t>
            </a:r>
            <a:r>
              <a:rPr lang="en-GB" sz="4000" dirty="0" err="1"/>
              <a:t>ruzie</a:t>
            </a:r>
            <a:r>
              <a:rPr lang="en-GB" sz="4000" dirty="0"/>
              <a:t> met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broer</a:t>
            </a:r>
            <a:r>
              <a:rPr lang="en-GB" sz="4000" dirty="0"/>
              <a:t> </a:t>
            </a:r>
            <a:r>
              <a:rPr lang="en-GB" sz="4000" dirty="0" err="1"/>
              <a:t>en</a:t>
            </a:r>
            <a:r>
              <a:rPr lang="en-GB" sz="4000" dirty="0"/>
              <a:t> </a:t>
            </a:r>
            <a:r>
              <a:rPr lang="en-GB" sz="4000" dirty="0" err="1"/>
              <a:t>verhuisde</a:t>
            </a:r>
            <a:r>
              <a:rPr lang="en-GB" sz="4000" dirty="0"/>
              <a:t> </a:t>
            </a:r>
            <a:r>
              <a:rPr lang="en-GB" sz="4000" dirty="0" err="1"/>
              <a:t>naar</a:t>
            </a:r>
            <a:r>
              <a:rPr lang="en-GB" sz="4000" dirty="0"/>
              <a:t> </a:t>
            </a:r>
            <a:r>
              <a:rPr lang="en-GB" sz="4000" dirty="0" err="1"/>
              <a:t>een</a:t>
            </a:r>
            <a:r>
              <a:rPr lang="en-GB" sz="4000" dirty="0"/>
              <a:t> </a:t>
            </a:r>
            <a:r>
              <a:rPr lang="en-GB" sz="4000" dirty="0" err="1"/>
              <a:t>groepswoning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018034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7"/>
            <a:ext cx="5353470" cy="3977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 err="1"/>
              <a:t>Waarom</a:t>
            </a:r>
            <a:r>
              <a:rPr lang="en-US" sz="5000" dirty="0"/>
              <a:t> </a:t>
            </a:r>
            <a:r>
              <a:rPr lang="en-US" sz="5000" dirty="0" err="1"/>
              <a:t>verhuisde</a:t>
            </a:r>
            <a:r>
              <a:rPr lang="en-US" sz="5000" dirty="0"/>
              <a:t> Sam </a:t>
            </a:r>
            <a:r>
              <a:rPr lang="en-US" sz="5000" dirty="0" err="1"/>
              <a:t>naar</a:t>
            </a:r>
            <a:r>
              <a:rPr lang="en-US" sz="5000" dirty="0"/>
              <a:t> </a:t>
            </a:r>
            <a:r>
              <a:rPr lang="en-US" sz="5000" dirty="0" err="1"/>
              <a:t>een</a:t>
            </a:r>
            <a:r>
              <a:rPr lang="en-US" sz="5000" dirty="0"/>
              <a:t> </a:t>
            </a:r>
            <a:r>
              <a:rPr lang="en-US" sz="5000" dirty="0" err="1"/>
              <a:t>woonzorgcentrum</a:t>
            </a:r>
            <a:r>
              <a:rPr lang="en-US" sz="5000" dirty="0"/>
              <a:t>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914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1897039"/>
            <a:ext cx="10168128" cy="42799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Om </a:t>
            </a:r>
            <a:r>
              <a:rPr lang="en-GB" sz="4000" dirty="0" err="1"/>
              <a:t>dichter</a:t>
            </a:r>
            <a:r>
              <a:rPr lang="en-GB" sz="4000" dirty="0"/>
              <a:t> </a:t>
            </a:r>
            <a:r>
              <a:rPr lang="en-GB" sz="4000" dirty="0" err="1"/>
              <a:t>bij</a:t>
            </a: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beste</a:t>
            </a:r>
            <a:r>
              <a:rPr lang="en-GB" sz="4000" dirty="0"/>
              <a:t> </a:t>
            </a:r>
            <a:r>
              <a:rPr lang="en-GB" sz="4000" dirty="0" err="1"/>
              <a:t>vriend</a:t>
            </a:r>
            <a:r>
              <a:rPr lang="en-GB" sz="4000" dirty="0"/>
              <a:t> Jos </a:t>
            </a:r>
            <a:r>
              <a:rPr lang="en-GB" sz="4000" dirty="0" err="1"/>
              <a:t>te</a:t>
            </a:r>
            <a:r>
              <a:rPr lang="en-GB" sz="4000" dirty="0"/>
              <a:t> </a:t>
            </a:r>
            <a:r>
              <a:rPr lang="en-GB" sz="4000" dirty="0" err="1"/>
              <a:t>zijn</a:t>
            </a:r>
            <a:endParaRPr lang="en-GB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err="1"/>
              <a:t>Hij</a:t>
            </a:r>
            <a:r>
              <a:rPr lang="en-GB" sz="4000" dirty="0"/>
              <a:t> had </a:t>
            </a:r>
            <a:r>
              <a:rPr lang="en-GB" sz="4000" dirty="0" err="1"/>
              <a:t>meer</a:t>
            </a:r>
            <a:r>
              <a:rPr lang="en-GB" sz="4000" dirty="0"/>
              <a:t> </a:t>
            </a:r>
            <a:r>
              <a:rPr lang="en-GB" sz="4000" dirty="0" err="1"/>
              <a:t>ondersteuning</a:t>
            </a:r>
            <a:r>
              <a:rPr lang="en-GB" sz="4000" dirty="0"/>
              <a:t> </a:t>
            </a:r>
            <a:r>
              <a:rPr lang="en-GB" sz="4000" dirty="0" err="1"/>
              <a:t>nodig</a:t>
            </a:r>
            <a:endParaRPr lang="en-GB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begeleider</a:t>
            </a:r>
            <a:r>
              <a:rPr lang="en-GB" sz="4000" dirty="0"/>
              <a:t> </a:t>
            </a:r>
            <a:r>
              <a:rPr lang="en-GB" sz="4000" dirty="0" err="1"/>
              <a:t>stopte</a:t>
            </a:r>
            <a:r>
              <a:rPr lang="en-GB" sz="4000" dirty="0"/>
              <a:t> met </a:t>
            </a:r>
            <a:r>
              <a:rPr lang="en-GB" sz="4000" dirty="0" err="1"/>
              <a:t>werken</a:t>
            </a:r>
            <a:r>
              <a:rPr lang="en-GB" sz="4000" dirty="0"/>
              <a:t> in de </a:t>
            </a:r>
            <a:r>
              <a:rPr lang="en-GB" sz="4000" dirty="0" smtClean="0"/>
              <a:t>   </a:t>
            </a:r>
            <a:r>
              <a:rPr lang="en-GB" sz="4000" dirty="0" err="1" smtClean="0"/>
              <a:t>groepswoning</a:t>
            </a:r>
            <a:endParaRPr lang="en-GB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4000" dirty="0"/>
              <a:t> Om </a:t>
            </a:r>
            <a:r>
              <a:rPr lang="en-GB" sz="4000" dirty="0" err="1"/>
              <a:t>bij</a:t>
            </a:r>
            <a:r>
              <a:rPr lang="en-GB" sz="4000" dirty="0"/>
              <a:t> </a:t>
            </a:r>
            <a:r>
              <a:rPr lang="en-GB" sz="4000" dirty="0" err="1"/>
              <a:t>zijn</a:t>
            </a:r>
            <a:r>
              <a:rPr lang="en-GB" sz="4000" dirty="0"/>
              <a:t> </a:t>
            </a:r>
            <a:r>
              <a:rPr lang="en-GB" sz="4000" dirty="0" err="1"/>
              <a:t>vrouw</a:t>
            </a:r>
            <a:r>
              <a:rPr lang="en-GB" sz="4000" dirty="0"/>
              <a:t> Sofie </a:t>
            </a:r>
            <a:r>
              <a:rPr lang="en-GB" sz="4000" dirty="0" err="1"/>
              <a:t>te</a:t>
            </a:r>
            <a:r>
              <a:rPr lang="en-GB" sz="4000" dirty="0"/>
              <a:t> </a:t>
            </a:r>
            <a:r>
              <a:rPr lang="en-GB" sz="4000" dirty="0" err="1"/>
              <a:t>zijn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7531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Eerst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wil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verhaal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vertellen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over Sam. </a:t>
            </a:r>
          </a:p>
        </p:txBody>
      </p:sp>
    </p:spTree>
    <p:extLst>
      <p:ext uri="{BB962C8B-B14F-4D97-AF65-F5344CB8AC3E}">
        <p14:creationId xmlns:p14="http://schemas.microsoft.com/office/powerpoint/2010/main" val="3809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A3A07-BBAD-440A-BF71-A1B5C429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" y="632346"/>
            <a:ext cx="459272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Dit</a:t>
            </a:r>
            <a:r>
              <a:rPr lang="en-US" dirty="0"/>
              <a:t> is Sam.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Hij</a:t>
            </a:r>
            <a:r>
              <a:rPr lang="en-US" dirty="0"/>
              <a:t> is 67 </a:t>
            </a:r>
            <a:r>
              <a:rPr lang="en-US" dirty="0" err="1"/>
              <a:t>jaar</a:t>
            </a:r>
            <a:r>
              <a:rPr lang="en-US" dirty="0"/>
              <a:t>.</a:t>
            </a:r>
          </a:p>
        </p:txBody>
      </p:sp>
      <p:pic>
        <p:nvPicPr>
          <p:cNvPr id="6" name="Tijdelijke aanduiding voor inhoud 5" descr="Afbeelding met hoed&#10;&#10;Beschrijving is gegenereerd met zeer hoge betrouwbaarheid">
            <a:extLst>
              <a:ext uri="{FF2B5EF4-FFF2-40B4-BE49-F238E27FC236}">
                <a16:creationId xmlns:a16="http://schemas.microsoft.com/office/drawing/2014/main" id="{7509F2BF-24CF-49EB-95F9-CB64E459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3" b="5163"/>
          <a:stretch/>
        </p:blipFill>
        <p:spPr>
          <a:xfrm>
            <a:off x="4599296" y="12294"/>
            <a:ext cx="7592704" cy="6857990"/>
          </a:xfrm>
          <a:prstGeom prst="rect">
            <a:avLst/>
          </a:prstGeom>
        </p:spPr>
      </p:pic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14:cNvPr>
              <p14:cNvContentPartPr/>
              <p14:nvPr/>
            </p14:nvContentPartPr>
            <p14:xfrm>
              <a:off x="7828390" y="3718849"/>
              <a:ext cx="41400" cy="518760"/>
            </p14:xfrm>
          </p:contentPart>
        </mc:Choice>
        <mc:Fallback>
          <p:pic>
            <p:nvPicPr>
              <p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0390" y="3611209"/>
                <a:ext cx="77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14:cNvPr>
              <p14:cNvContentPartPr/>
              <p14:nvPr/>
            </p14:nvContentPartPr>
            <p14:xfrm>
              <a:off x="8332030" y="4314649"/>
              <a:ext cx="224640" cy="90000"/>
            </p14:xfrm>
          </p:contentPart>
        </mc:Choice>
        <mc:Fallback>
          <p:pic>
            <p:nvPicPr>
              <p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4030" y="4207009"/>
                <a:ext cx="26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14:cNvPr>
              <p14:cNvContentPartPr/>
              <p14:nvPr/>
            </p14:nvContentPartPr>
            <p14:xfrm>
              <a:off x="9462070" y="2646409"/>
              <a:ext cx="291600" cy="329760"/>
            </p14:xfrm>
          </p:contentPart>
        </mc:Choice>
        <mc:Fallback>
          <p:pic>
            <p:nvPicPr>
              <p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4070" y="2538409"/>
                <a:ext cx="3272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14:cNvPr>
              <p14:cNvContentPartPr/>
              <p14:nvPr/>
            </p14:nvContentPartPr>
            <p14:xfrm>
              <a:off x="7879870" y="3081649"/>
              <a:ext cx="360" cy="360"/>
            </p14:xfrm>
          </p:contentPart>
        </mc:Choice>
        <mc:Fallback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2230" y="29740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14:cNvPr>
              <p14:cNvContentPartPr/>
              <p14:nvPr/>
            </p14:nvContentPartPr>
            <p14:xfrm>
              <a:off x="9215470" y="3236089"/>
              <a:ext cx="458280" cy="72720"/>
            </p14:xfrm>
          </p:contentPart>
        </mc:Choice>
        <mc:Fallback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97830" y="3128089"/>
                <a:ext cx="493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14:cNvPr>
              <p14:cNvContentPartPr/>
              <p14:nvPr/>
            </p14:nvContentPartPr>
            <p14:xfrm>
              <a:off x="8948350" y="3441289"/>
              <a:ext cx="485640" cy="72252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0350" y="3333289"/>
                <a:ext cx="5212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16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14:cNvPr>
              <p14:cNvContentPartPr/>
              <p14:nvPr/>
            </p14:nvContentPartPr>
            <p14:xfrm>
              <a:off x="7140430" y="2699329"/>
              <a:ext cx="555120" cy="1125720"/>
            </p14:xfrm>
          </p:contentPart>
        </mc:Choice>
        <mc:Fallback>
          <p:pic>
            <p:nvPicPr>
              <p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22442" y="2591329"/>
                <a:ext cx="590737" cy="13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1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, spel&#10;&#10;Beschrijving is gegenereerd met zeer hoge betrouwbaarheid">
            <a:extLst>
              <a:ext uri="{FF2B5EF4-FFF2-40B4-BE49-F238E27FC236}">
                <a16:creationId xmlns:a16="http://schemas.microsoft.com/office/drawing/2014/main" id="{00E248C8-B033-4DF7-9B8B-530713C1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-2" b="2341"/>
          <a:stretch/>
        </p:blipFill>
        <p:spPr>
          <a:xfrm>
            <a:off x="684213" y="2349500"/>
            <a:ext cx="4135438" cy="2159000"/>
          </a:xfrm>
          <a:prstGeom prst="rect">
            <a:avLst/>
          </a:prstGeom>
        </p:spPr>
      </p:pic>
      <p:pic>
        <p:nvPicPr>
          <p:cNvPr id="7" name="Afbeelding 6" descr="Afbeelding met trein, zitten, groot, spoor&#10;&#10;Beschrijving is gegenereerd met zeer hoge betrouwbaarheid">
            <a:extLst>
              <a:ext uri="{FF2B5EF4-FFF2-40B4-BE49-F238E27FC236}">
                <a16:creationId xmlns:a16="http://schemas.microsoft.com/office/drawing/2014/main" id="{686F6EAB-C3DB-4070-9159-AA1BD8E3C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0" r="-2" b="7483"/>
          <a:stretch/>
        </p:blipFill>
        <p:spPr>
          <a:xfrm>
            <a:off x="4902200" y="2349500"/>
            <a:ext cx="4478338" cy="215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0AB7DF-C243-490F-A6E0-D9FF2860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" r="3334" b="-1"/>
          <a:stretch/>
        </p:blipFill>
        <p:spPr>
          <a:xfrm>
            <a:off x="9461500" y="2349500"/>
            <a:ext cx="2044700" cy="2159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D84428C-87C2-42FA-8828-81710923D667}"/>
              </a:ext>
            </a:extLst>
          </p:cNvPr>
          <p:cNvSpPr txBox="1"/>
          <p:nvPr/>
        </p:nvSpPr>
        <p:spPr>
          <a:xfrm>
            <a:off x="1052186" y="5085567"/>
            <a:ext cx="1045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Sam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/>
              <a:t>is </a:t>
            </a:r>
            <a:r>
              <a:rPr lang="en-GB" sz="3200" dirty="0" err="1" smtClean="0"/>
              <a:t>geboren</a:t>
            </a:r>
            <a:r>
              <a:rPr lang="en-GB" sz="3200" dirty="0" smtClean="0"/>
              <a:t> </a:t>
            </a:r>
            <a:r>
              <a:rPr lang="en-GB" sz="3200" dirty="0"/>
              <a:t>in </a:t>
            </a:r>
            <a:r>
              <a:rPr lang="en-GB" sz="3200" dirty="0" smtClean="0"/>
              <a:t>1954. </a:t>
            </a:r>
            <a:r>
              <a:rPr lang="en-GB" sz="3200" dirty="0" err="1"/>
              <a:t>H</a:t>
            </a:r>
            <a:r>
              <a:rPr lang="en-GB" sz="3200" dirty="0" err="1" smtClean="0"/>
              <a:t>ij</a:t>
            </a:r>
            <a:r>
              <a:rPr lang="en-GB" sz="3200" dirty="0" smtClean="0"/>
              <a:t> </a:t>
            </a:r>
            <a:r>
              <a:rPr lang="en-GB" sz="3200" dirty="0" err="1"/>
              <a:t>leefde</a:t>
            </a:r>
            <a:r>
              <a:rPr lang="en-GB" sz="3200" dirty="0"/>
              <a:t> op </a:t>
            </a:r>
            <a:r>
              <a:rPr lang="en-GB" sz="3200" dirty="0" err="1"/>
              <a:t>een</a:t>
            </a:r>
            <a:r>
              <a:rPr lang="en-GB" sz="3200" dirty="0"/>
              <a:t> </a:t>
            </a:r>
            <a:r>
              <a:rPr lang="en-GB" sz="3200" dirty="0" err="1"/>
              <a:t>boerderij</a:t>
            </a:r>
            <a:r>
              <a:rPr lang="en-GB" sz="3200" dirty="0"/>
              <a:t> met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ouders</a:t>
            </a:r>
            <a:r>
              <a:rPr lang="en-GB" sz="3200" dirty="0"/>
              <a:t> en </a:t>
            </a:r>
            <a:r>
              <a:rPr lang="en-GB" sz="3200" dirty="0" err="1"/>
              <a:t>zijn</a:t>
            </a:r>
            <a:r>
              <a:rPr lang="en-GB" sz="3200" dirty="0"/>
              <a:t> </a:t>
            </a:r>
            <a:r>
              <a:rPr lang="en-GB" sz="3200" dirty="0" err="1"/>
              <a:t>broer</a:t>
            </a:r>
            <a:r>
              <a:rPr lang="en-GB" sz="3200" dirty="0"/>
              <a:t> Tony </a:t>
            </a:r>
            <a:r>
              <a:rPr lang="en-GB" sz="3200" dirty="0" smtClean="0"/>
              <a:t>tot </a:t>
            </a:r>
            <a:r>
              <a:rPr lang="en-GB" sz="3200" dirty="0" err="1"/>
              <a:t>hij</a:t>
            </a:r>
            <a:r>
              <a:rPr lang="en-GB" sz="3200" dirty="0"/>
              <a:t> 30 </a:t>
            </a:r>
            <a:r>
              <a:rPr lang="en-GB" sz="3200" dirty="0" err="1"/>
              <a:t>jaar</a:t>
            </a:r>
            <a:r>
              <a:rPr lang="en-GB" sz="3200" dirty="0"/>
              <a:t> was. </a:t>
            </a:r>
          </a:p>
        </p:txBody>
      </p:sp>
    </p:spTree>
    <p:extLst>
      <p:ext uri="{BB962C8B-B14F-4D97-AF65-F5344CB8AC3E}">
        <p14:creationId xmlns:p14="http://schemas.microsoft.com/office/powerpoint/2010/main" val="22549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B40F4132-F516-4669-A75D-D7A88EA6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t="4734" r="1" b="14110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E68046-77E8-4178-AF1B-710F509DB91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smtClean="0">
                <a:latin typeface="+mj-lt"/>
                <a:ea typeface="+mj-ea"/>
                <a:cs typeface="+mj-cs"/>
              </a:rPr>
              <a:t>Sam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zijn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ouders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stierven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toen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hij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30 </a:t>
            </a:r>
            <a:r>
              <a:rPr lang="en-US" sz="4400" kern="1200" dirty="0" err="1" smtClean="0">
                <a:latin typeface="+mj-lt"/>
                <a:ea typeface="+mj-ea"/>
                <a:cs typeface="+mj-cs"/>
              </a:rPr>
              <a:t>jaar</a:t>
            </a:r>
            <a:r>
              <a:rPr lang="en-US" sz="4400" kern="1200" dirty="0" smtClean="0">
                <a:latin typeface="+mj-lt"/>
                <a:ea typeface="+mj-ea"/>
                <a:cs typeface="+mj-cs"/>
              </a:rPr>
              <a:t> was.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Ouderen, Paar, Grootouders, Senior">
            <a:extLst>
              <a:ext uri="{FF2B5EF4-FFF2-40B4-BE49-F238E27FC236}">
                <a16:creationId xmlns:a16="http://schemas.microsoft.com/office/drawing/2014/main" id="{784D74C5-9F16-40CF-B58D-B7E367E1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2481" b="2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1086679" y="613775"/>
            <a:ext cx="938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Sam </a:t>
            </a:r>
            <a:r>
              <a:rPr lang="en-GB" sz="2800" dirty="0" err="1"/>
              <a:t>kon</a:t>
            </a:r>
            <a:r>
              <a:rPr lang="en-GB" sz="2800" dirty="0"/>
              <a:t> </a:t>
            </a:r>
            <a:r>
              <a:rPr lang="en-GB" sz="2800" dirty="0" err="1"/>
              <a:t>niet</a:t>
            </a:r>
            <a:r>
              <a:rPr lang="en-GB" sz="2800" dirty="0"/>
              <a:t> </a:t>
            </a:r>
            <a:r>
              <a:rPr lang="en-GB" sz="2800" dirty="0" err="1"/>
              <a:t>alleen</a:t>
            </a:r>
            <a:r>
              <a:rPr lang="en-GB" sz="2800" dirty="0"/>
              <a:t> op de </a:t>
            </a:r>
            <a:r>
              <a:rPr lang="en-GB" sz="2800" dirty="0" err="1"/>
              <a:t>boerderij</a:t>
            </a:r>
            <a:r>
              <a:rPr lang="en-GB" sz="2800" dirty="0"/>
              <a:t> </a:t>
            </a:r>
            <a:r>
              <a:rPr lang="en-GB" sz="2800" dirty="0" err="1"/>
              <a:t>blijven</a:t>
            </a:r>
            <a:r>
              <a:rPr lang="en-GB" sz="2800" dirty="0"/>
              <a:t> </a:t>
            </a:r>
            <a:r>
              <a:rPr lang="en-GB" sz="2800" dirty="0" err="1"/>
              <a:t>wonen</a:t>
            </a:r>
            <a:r>
              <a:rPr lang="en-GB" sz="2800" dirty="0"/>
              <a:t>, </a:t>
            </a:r>
            <a:r>
              <a:rPr lang="en-GB" sz="2800" dirty="0" err="1"/>
              <a:t>dus</a:t>
            </a:r>
            <a:r>
              <a:rPr lang="en-GB" sz="2800" dirty="0"/>
              <a:t> </a:t>
            </a:r>
            <a:r>
              <a:rPr lang="en-GB" sz="2800" dirty="0" err="1"/>
              <a:t>moest</a:t>
            </a:r>
            <a:r>
              <a:rPr lang="en-GB" sz="2800" dirty="0"/>
              <a:t> </a:t>
            </a:r>
            <a:r>
              <a:rPr lang="en-GB" sz="2800" dirty="0" err="1"/>
              <a:t>hij</a:t>
            </a:r>
            <a:r>
              <a:rPr lang="en-GB" sz="2800" dirty="0"/>
              <a:t> </a:t>
            </a:r>
            <a:r>
              <a:rPr lang="en-GB" sz="2800" dirty="0" err="1"/>
              <a:t>bij</a:t>
            </a:r>
            <a:r>
              <a:rPr lang="en-GB" sz="2800" dirty="0"/>
              <a:t> </a:t>
            </a:r>
            <a:r>
              <a:rPr lang="en-GB" sz="2800" dirty="0" err="1"/>
              <a:t>zijn</a:t>
            </a:r>
            <a:r>
              <a:rPr lang="en-GB" sz="2800" dirty="0"/>
              <a:t> </a:t>
            </a:r>
            <a:r>
              <a:rPr lang="en-GB" sz="2800" dirty="0" err="1"/>
              <a:t>broer</a:t>
            </a:r>
            <a:r>
              <a:rPr lang="en-GB" sz="2800" dirty="0"/>
              <a:t> Tony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schoonzus</a:t>
            </a:r>
            <a:r>
              <a:rPr lang="en-GB" sz="2800" dirty="0"/>
              <a:t> Tessa </a:t>
            </a:r>
            <a:r>
              <a:rPr lang="en-GB" sz="2800" dirty="0" err="1"/>
              <a:t>gaan</a:t>
            </a:r>
            <a:r>
              <a:rPr lang="en-GB" sz="2800" dirty="0"/>
              <a:t> </a:t>
            </a:r>
            <a:r>
              <a:rPr lang="en-GB" sz="2800" dirty="0" err="1"/>
              <a:t>wonen</a:t>
            </a:r>
            <a:r>
              <a:rPr lang="en-GB" sz="2800" dirty="0"/>
              <a:t>. </a:t>
            </a:r>
          </a:p>
        </p:txBody>
      </p:sp>
      <p:pic>
        <p:nvPicPr>
          <p:cNvPr id="6" name="Afbeelding 5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E8AC6D8D-BBB9-4B28-9AB6-58A05BA09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8742288" y="2482289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6332484-555A-4268-8871-FCCBAA2B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2482289"/>
            <a:ext cx="2555402" cy="25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pop, tekening&#10;&#10;Beschrijving is gegenereerd met zeer hoge betrouwbaarheid">
            <a:extLst>
              <a:ext uri="{FF2B5EF4-FFF2-40B4-BE49-F238E27FC236}">
                <a16:creationId xmlns:a16="http://schemas.microsoft.com/office/drawing/2014/main" id="{1A7BDCA7-D005-4FDC-BA67-7FB56DDAD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3382" b="-2"/>
          <a:stretch/>
        </p:blipFill>
        <p:spPr>
          <a:xfrm>
            <a:off x="3176822" y="643467"/>
            <a:ext cx="5838356" cy="5571065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37F9D0-F762-4C21-BF90-F7C9E532A28A}"/>
              </a:ext>
            </a:extLst>
          </p:cNvPr>
          <p:cNvSpPr txBox="1"/>
          <p:nvPr/>
        </p:nvSpPr>
        <p:spPr>
          <a:xfrm>
            <a:off x="1670670" y="508603"/>
            <a:ext cx="853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Op </a:t>
            </a:r>
            <a:r>
              <a:rPr lang="en-GB" sz="2800" dirty="0" err="1"/>
              <a:t>een</a:t>
            </a:r>
            <a:r>
              <a:rPr lang="en-GB" sz="2800" dirty="0"/>
              <a:t> dag had Sam </a:t>
            </a:r>
            <a:r>
              <a:rPr lang="en-GB" sz="2800" dirty="0" err="1"/>
              <a:t>grote</a:t>
            </a:r>
            <a:r>
              <a:rPr lang="en-GB" sz="2800" dirty="0"/>
              <a:t> </a:t>
            </a:r>
            <a:r>
              <a:rPr lang="en-GB" sz="2800" dirty="0" err="1"/>
              <a:t>ruzie</a:t>
            </a:r>
            <a:r>
              <a:rPr lang="en-GB" sz="2800" dirty="0"/>
              <a:t> met </a:t>
            </a:r>
            <a:r>
              <a:rPr lang="en-GB" sz="2800" dirty="0" err="1"/>
              <a:t>zijn</a:t>
            </a:r>
            <a:r>
              <a:rPr lang="en-GB" sz="2800" dirty="0"/>
              <a:t> </a:t>
            </a:r>
            <a:r>
              <a:rPr lang="en-GB" sz="2800" dirty="0" err="1"/>
              <a:t>broer</a:t>
            </a:r>
            <a:r>
              <a:rPr lang="en-GB" sz="2800" dirty="0"/>
              <a:t> Tony.</a:t>
            </a:r>
          </a:p>
        </p:txBody>
      </p:sp>
    </p:spTree>
    <p:extLst>
      <p:ext uri="{BB962C8B-B14F-4D97-AF65-F5344CB8AC3E}">
        <p14:creationId xmlns:p14="http://schemas.microsoft.com/office/powerpoint/2010/main" val="144746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Afbeelding 6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978D1D8-92C2-4967-9318-02AB524A69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4231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368490" y="613774"/>
            <a:ext cx="1162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Sam </a:t>
            </a:r>
            <a:r>
              <a:rPr lang="en-GB" sz="3600" dirty="0" err="1"/>
              <a:t>besloot</a:t>
            </a:r>
            <a:r>
              <a:rPr lang="en-GB" sz="3600" dirty="0"/>
              <a:t> om </a:t>
            </a:r>
            <a:r>
              <a:rPr lang="en-GB" sz="3600" dirty="0" err="1"/>
              <a:t>te</a:t>
            </a:r>
            <a:r>
              <a:rPr lang="en-GB" sz="3600" dirty="0"/>
              <a:t> </a:t>
            </a:r>
            <a:r>
              <a:rPr lang="en-GB" sz="3600" dirty="0" err="1"/>
              <a:t>verhuizen</a:t>
            </a:r>
            <a:r>
              <a:rPr lang="en-GB" sz="3600" dirty="0"/>
              <a:t>. </a:t>
            </a:r>
            <a:r>
              <a:rPr lang="en-GB" sz="3600" dirty="0" err="1"/>
              <a:t>Hij</a:t>
            </a:r>
            <a:r>
              <a:rPr lang="en-GB" sz="3600" dirty="0"/>
              <a:t> </a:t>
            </a:r>
            <a:r>
              <a:rPr lang="en-GB" sz="3600" dirty="0" err="1"/>
              <a:t>ging</a:t>
            </a:r>
            <a:r>
              <a:rPr lang="en-GB" sz="3600" dirty="0"/>
              <a:t> </a:t>
            </a:r>
            <a:r>
              <a:rPr lang="en-GB" sz="3600" dirty="0" smtClean="0"/>
              <a:t>in </a:t>
            </a:r>
            <a:r>
              <a:rPr lang="en-GB" sz="3600" dirty="0" err="1"/>
              <a:t>een</a:t>
            </a:r>
            <a:r>
              <a:rPr lang="en-GB" sz="3600" dirty="0"/>
              <a:t> </a:t>
            </a:r>
            <a:r>
              <a:rPr lang="en-GB" sz="3600" dirty="0" err="1" smtClean="0"/>
              <a:t>groepswoning</a:t>
            </a:r>
            <a:r>
              <a:rPr lang="en-GB" sz="3600" dirty="0" smtClean="0"/>
              <a:t> </a:t>
            </a:r>
            <a:r>
              <a:rPr lang="en-GB" sz="3600" dirty="0" err="1" smtClean="0"/>
              <a:t>wonen</a:t>
            </a:r>
            <a:r>
              <a:rPr lang="en-GB" sz="3600" dirty="0" smtClean="0"/>
              <a:t>. </a:t>
            </a:r>
            <a:r>
              <a:rPr lang="en-GB" sz="3600" dirty="0"/>
              <a:t>Na de </a:t>
            </a:r>
            <a:r>
              <a:rPr lang="en-GB" sz="3600" dirty="0" err="1"/>
              <a:t>verhuis</a:t>
            </a:r>
            <a:r>
              <a:rPr lang="en-GB" sz="3600" dirty="0"/>
              <a:t> </a:t>
            </a:r>
            <a:r>
              <a:rPr lang="en-GB" sz="3600" dirty="0" err="1"/>
              <a:t>verloor</a:t>
            </a:r>
            <a:r>
              <a:rPr lang="en-GB" sz="3600" dirty="0"/>
              <a:t> Sam </a:t>
            </a:r>
            <a:r>
              <a:rPr lang="en-GB" sz="3600" dirty="0" smtClean="0"/>
              <a:t>het </a:t>
            </a:r>
            <a:r>
              <a:rPr lang="en-GB" sz="3600" dirty="0"/>
              <a:t>contact met </a:t>
            </a:r>
            <a:r>
              <a:rPr lang="en-GB" sz="3600" dirty="0" err="1"/>
              <a:t>zijn</a:t>
            </a:r>
            <a:r>
              <a:rPr lang="en-GB" sz="3600" dirty="0"/>
              <a:t> </a:t>
            </a:r>
            <a:r>
              <a:rPr lang="en-GB" sz="3600" dirty="0" err="1"/>
              <a:t>broer</a:t>
            </a:r>
            <a:r>
              <a:rPr lang="en-GB" sz="3600" dirty="0"/>
              <a:t> Tony en </a:t>
            </a:r>
            <a:r>
              <a:rPr lang="en-GB" sz="3600" dirty="0" err="1"/>
              <a:t>schoonzus</a:t>
            </a:r>
            <a:r>
              <a:rPr lang="en-GB" sz="3600" dirty="0"/>
              <a:t> Tess. </a:t>
            </a:r>
          </a:p>
        </p:txBody>
      </p:sp>
    </p:spTree>
    <p:extLst>
      <p:ext uri="{BB962C8B-B14F-4D97-AF65-F5344CB8AC3E}">
        <p14:creationId xmlns:p14="http://schemas.microsoft.com/office/powerpoint/2010/main" val="22406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DB5F0F-7C8C-4150-91F8-B0BFD40B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A42007-A412-4EF0-A22E-8F3DFE22056F}">
  <ds:schemaRefs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414bad9-872e-41ee-b57d-d3b935f7d72b"/>
    <ds:schemaRef ds:uri="7ab278d8-8d80-4eeb-a677-3f0d5fdbfc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538</Words>
  <Application>Microsoft Office PowerPoint</Application>
  <PresentationFormat>Breedbeeld</PresentationFormat>
  <Paragraphs>79</Paragraphs>
  <Slides>29</Slides>
  <Notes>19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Algerian</vt:lpstr>
      <vt:lpstr>Arial</vt:lpstr>
      <vt:lpstr>Calibri</vt:lpstr>
      <vt:lpstr>Calibri Light</vt:lpstr>
      <vt:lpstr>Wingdings</vt:lpstr>
      <vt:lpstr>Office Theme</vt:lpstr>
      <vt:lpstr>Wie is belangrijk in mijn leven?  Oefening 1</vt:lpstr>
      <vt:lpstr>PowerPoint-presentatie</vt:lpstr>
      <vt:lpstr>PowerPoint-presentatie</vt:lpstr>
      <vt:lpstr>Dit is Sam.  Hij is 67 jaar.</vt:lpstr>
      <vt:lpstr>PowerPoint-presentatie</vt:lpstr>
      <vt:lpstr>PowerPoint-presentatie</vt:lpstr>
      <vt:lpstr>PowerPoint-presentatie</vt:lpstr>
      <vt:lpstr>PowerPoint-presentatie</vt:lpstr>
      <vt:lpstr>PowerPoint-presentatie</vt:lpstr>
      <vt:lpstr>At the group home he met Sophia who later became his wife.</vt:lpstr>
      <vt:lpstr>PowerPoint-presentatie</vt:lpstr>
      <vt:lpstr>PowerPoint-presentatie</vt:lpstr>
      <vt:lpstr>PowerPoint-presentatie</vt:lpstr>
      <vt:lpstr>PowerPoint-presentatie</vt:lpstr>
      <vt:lpstr>Sam moest verhuizen naar een woonzorgcentrum. </vt:lpstr>
      <vt:lpstr>PowerPoint-presentatie</vt:lpstr>
      <vt:lpstr>Sam is gelukkig in het rusthuis.   Maar soms voelt hij zich eenzaam.  </vt:lpstr>
      <vt:lpstr>Zijn begeleider vroeg hem om over zijn leven te praten en over alle mensen die hij heeft ontmoet/die voor hem belangrijk zijn/waren in zijn leven. </vt:lpstr>
      <vt:lpstr>Samen maken ze een collage van belangrijke personen waar Sam geen contact meer mee heeft. </vt:lpstr>
      <vt:lpstr>Sam zou graag terug contact hebben met die personen. Hij denkt wel dat zijn broer nog steeds boos is op hem. </vt:lpstr>
      <vt:lpstr>Activiteit 1</vt:lpstr>
      <vt:lpstr>Hoeveel keer is Sam moeten verhuizen in zijn leven? </vt:lpstr>
      <vt:lpstr>Selecteer het correcte antwoord </vt:lpstr>
      <vt:lpstr>Waarom verloor Sam contact met zijn beste vriend Jos?</vt:lpstr>
      <vt:lpstr>PowerPoint-presentatie</vt:lpstr>
      <vt:lpstr>Waarom verloor Sam contact met zijn broer Tony?</vt:lpstr>
      <vt:lpstr>PowerPoint-presentatie</vt:lpstr>
      <vt:lpstr>Waarom verhuisde Sam naar een woonzorgcentrum?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important in my life  Exercise 1</dc:title>
  <dc:creator>Ilse Goethals</dc:creator>
  <cp:lastModifiedBy>Fien Sabbe</cp:lastModifiedBy>
  <cp:revision>17</cp:revision>
  <dcterms:created xsi:type="dcterms:W3CDTF">2020-12-18T12:41:41Z</dcterms:created>
  <dcterms:modified xsi:type="dcterms:W3CDTF">2021-07-15T19:40:32Z</dcterms:modified>
</cp:coreProperties>
</file>