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8" r:id="rId7"/>
    <p:sldId id="260" r:id="rId8"/>
    <p:sldId id="261" r:id="rId9"/>
    <p:sldId id="263" r:id="rId10"/>
    <p:sldId id="266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2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2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31BE8-61E5-4C0F-959F-04C2A3E0B67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8AA2FD-B19B-408A-B653-E4663FA66DC2}">
      <dgm:prSet/>
      <dgm:spPr/>
      <dgm:t>
        <a:bodyPr/>
        <a:lstStyle/>
        <a:p>
          <a:r>
            <a:rPr lang="en-US" dirty="0"/>
            <a:t>o	60 let</a:t>
          </a:r>
        </a:p>
      </dgm:t>
    </dgm:pt>
    <dgm:pt modelId="{C32F1415-D53D-4751-8BA7-8EB981C0CB2F}" type="parTrans" cxnId="{3554961D-250D-477F-83E1-E75CEAF5D0EA}">
      <dgm:prSet/>
      <dgm:spPr/>
      <dgm:t>
        <a:bodyPr/>
        <a:lstStyle/>
        <a:p>
          <a:endParaRPr lang="en-US"/>
        </a:p>
      </dgm:t>
    </dgm:pt>
    <dgm:pt modelId="{08599254-4740-4F51-86E6-F079EE08EFFC}" type="sibTrans" cxnId="{3554961D-250D-477F-83E1-E75CEAF5D0EA}">
      <dgm:prSet/>
      <dgm:spPr/>
      <dgm:t>
        <a:bodyPr/>
        <a:lstStyle/>
        <a:p>
          <a:endParaRPr lang="en-US"/>
        </a:p>
      </dgm:t>
    </dgm:pt>
    <dgm:pt modelId="{CC8123DD-1570-4B66-8979-41FED9DAB9AB}">
      <dgm:prSet/>
      <dgm:spPr/>
      <dgm:t>
        <a:bodyPr/>
        <a:lstStyle/>
        <a:p>
          <a:r>
            <a:rPr lang="en-US" dirty="0"/>
            <a:t>o	55 let</a:t>
          </a:r>
        </a:p>
      </dgm:t>
    </dgm:pt>
    <dgm:pt modelId="{BF109C39-57FC-4816-8CC4-0A1DA7198EED}" type="parTrans" cxnId="{B4E08CDF-9D4C-4760-A660-EC8E919A1E60}">
      <dgm:prSet/>
      <dgm:spPr/>
      <dgm:t>
        <a:bodyPr/>
        <a:lstStyle/>
        <a:p>
          <a:endParaRPr lang="en-US"/>
        </a:p>
      </dgm:t>
    </dgm:pt>
    <dgm:pt modelId="{F2933EED-63A1-4178-9807-44BCFB74A70D}" type="sibTrans" cxnId="{B4E08CDF-9D4C-4760-A660-EC8E919A1E60}">
      <dgm:prSet/>
      <dgm:spPr/>
      <dgm:t>
        <a:bodyPr/>
        <a:lstStyle/>
        <a:p>
          <a:endParaRPr lang="en-US"/>
        </a:p>
      </dgm:t>
    </dgm:pt>
    <dgm:pt modelId="{B0DABA7E-63A2-4462-BA89-BBEC72B59E12}">
      <dgm:prSet/>
      <dgm:spPr/>
      <dgm:t>
        <a:bodyPr/>
        <a:lstStyle/>
        <a:p>
          <a:r>
            <a:rPr lang="en-US" dirty="0"/>
            <a:t>o	45 let</a:t>
          </a:r>
        </a:p>
      </dgm:t>
    </dgm:pt>
    <dgm:pt modelId="{1CD25180-4CBB-4A53-9691-05651B982F3A}" type="parTrans" cxnId="{0C064D2A-3384-4841-B6B7-BA3BD163BF0F}">
      <dgm:prSet/>
      <dgm:spPr/>
      <dgm:t>
        <a:bodyPr/>
        <a:lstStyle/>
        <a:p>
          <a:endParaRPr lang="en-US"/>
        </a:p>
      </dgm:t>
    </dgm:pt>
    <dgm:pt modelId="{1600FDB7-5D5D-40FE-96C9-3055EE808171}" type="sibTrans" cxnId="{0C064D2A-3384-4841-B6B7-BA3BD163BF0F}">
      <dgm:prSet/>
      <dgm:spPr/>
      <dgm:t>
        <a:bodyPr/>
        <a:lstStyle/>
        <a:p>
          <a:endParaRPr lang="en-US"/>
        </a:p>
      </dgm:t>
    </dgm:pt>
    <dgm:pt modelId="{611043E0-0592-4609-A11D-C325E9DAF1DB}">
      <dgm:prSet/>
      <dgm:spPr/>
      <dgm:t>
        <a:bodyPr/>
        <a:lstStyle/>
        <a:p>
          <a:r>
            <a:rPr lang="en-US" dirty="0"/>
            <a:t>o	70 let</a:t>
          </a:r>
        </a:p>
      </dgm:t>
    </dgm:pt>
    <dgm:pt modelId="{35A79132-9734-492F-9401-B7B16653F090}" type="parTrans" cxnId="{C100E9A1-382C-4997-94A8-1B421E68138B}">
      <dgm:prSet/>
      <dgm:spPr/>
      <dgm:t>
        <a:bodyPr/>
        <a:lstStyle/>
        <a:p>
          <a:endParaRPr lang="en-US"/>
        </a:p>
      </dgm:t>
    </dgm:pt>
    <dgm:pt modelId="{F19D139F-2313-4971-851F-D004844DE5DE}" type="sibTrans" cxnId="{C100E9A1-382C-4997-94A8-1B421E68138B}">
      <dgm:prSet/>
      <dgm:spPr/>
      <dgm:t>
        <a:bodyPr/>
        <a:lstStyle/>
        <a:p>
          <a:endParaRPr lang="en-US"/>
        </a:p>
      </dgm:t>
    </dgm:pt>
    <dgm:pt modelId="{26A9AB30-E394-4947-85A0-78D0F378431C}" type="pres">
      <dgm:prSet presAssocID="{18231BE8-61E5-4C0F-959F-04C2A3E0B67A}" presName="linear" presStyleCnt="0">
        <dgm:presLayoutVars>
          <dgm:animLvl val="lvl"/>
          <dgm:resizeHandles val="exact"/>
        </dgm:presLayoutVars>
      </dgm:prSet>
      <dgm:spPr/>
    </dgm:pt>
    <dgm:pt modelId="{E7502CD8-ECF4-4D08-8022-D102BCD3DC2D}" type="pres">
      <dgm:prSet presAssocID="{008AA2FD-B19B-408A-B653-E4663FA66DC2}" presName="parentText" presStyleLbl="node1" presStyleIdx="0" presStyleCnt="4" custLinFactNeighborX="3817" custLinFactNeighborY="-26368">
        <dgm:presLayoutVars>
          <dgm:chMax val="0"/>
          <dgm:bulletEnabled val="1"/>
        </dgm:presLayoutVars>
      </dgm:prSet>
      <dgm:spPr/>
    </dgm:pt>
    <dgm:pt modelId="{7825D6BB-BDEF-473A-A78E-481D6661A4FB}" type="pres">
      <dgm:prSet presAssocID="{08599254-4740-4F51-86E6-F079EE08EFFC}" presName="spacer" presStyleCnt="0"/>
      <dgm:spPr/>
    </dgm:pt>
    <dgm:pt modelId="{038CDCCA-9148-4469-BA27-DECEC4136856}" type="pres">
      <dgm:prSet presAssocID="{CC8123DD-1570-4B66-8979-41FED9DAB9A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088B440-B362-4392-B658-19B35C039E45}" type="pres">
      <dgm:prSet presAssocID="{F2933EED-63A1-4178-9807-44BCFB74A70D}" presName="spacer" presStyleCnt="0"/>
      <dgm:spPr/>
    </dgm:pt>
    <dgm:pt modelId="{D8BB23B7-0255-45B2-BB0D-E5AC2C6806D4}" type="pres">
      <dgm:prSet presAssocID="{B0DABA7E-63A2-4462-BA89-BBEC72B59E1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3492B70-F012-4E43-AC35-8A4FB9072711}" type="pres">
      <dgm:prSet presAssocID="{1600FDB7-5D5D-40FE-96C9-3055EE808171}" presName="spacer" presStyleCnt="0"/>
      <dgm:spPr/>
    </dgm:pt>
    <dgm:pt modelId="{9828616F-A29B-4364-9FF3-B906017B874D}" type="pres">
      <dgm:prSet presAssocID="{611043E0-0592-4609-A11D-C325E9DAF1D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554961D-250D-477F-83E1-E75CEAF5D0EA}" srcId="{18231BE8-61E5-4C0F-959F-04C2A3E0B67A}" destId="{008AA2FD-B19B-408A-B653-E4663FA66DC2}" srcOrd="0" destOrd="0" parTransId="{C32F1415-D53D-4751-8BA7-8EB981C0CB2F}" sibTransId="{08599254-4740-4F51-86E6-F079EE08EFFC}"/>
    <dgm:cxn modelId="{0C064D2A-3384-4841-B6B7-BA3BD163BF0F}" srcId="{18231BE8-61E5-4C0F-959F-04C2A3E0B67A}" destId="{B0DABA7E-63A2-4462-BA89-BBEC72B59E12}" srcOrd="2" destOrd="0" parTransId="{1CD25180-4CBB-4A53-9691-05651B982F3A}" sibTransId="{1600FDB7-5D5D-40FE-96C9-3055EE808171}"/>
    <dgm:cxn modelId="{5A56145A-BEFF-41B4-B555-BBE0188D4CBA}" type="presOf" srcId="{18231BE8-61E5-4C0F-959F-04C2A3E0B67A}" destId="{26A9AB30-E394-4947-85A0-78D0F378431C}" srcOrd="0" destOrd="0" presId="urn:microsoft.com/office/officeart/2005/8/layout/vList2"/>
    <dgm:cxn modelId="{AED3037E-0679-4A33-BD13-814F61B672E5}" type="presOf" srcId="{B0DABA7E-63A2-4462-BA89-BBEC72B59E12}" destId="{D8BB23B7-0255-45B2-BB0D-E5AC2C6806D4}" srcOrd="0" destOrd="0" presId="urn:microsoft.com/office/officeart/2005/8/layout/vList2"/>
    <dgm:cxn modelId="{BE0D9091-7C06-4582-B723-268CB49A51CD}" type="presOf" srcId="{008AA2FD-B19B-408A-B653-E4663FA66DC2}" destId="{E7502CD8-ECF4-4D08-8022-D102BCD3DC2D}" srcOrd="0" destOrd="0" presId="urn:microsoft.com/office/officeart/2005/8/layout/vList2"/>
    <dgm:cxn modelId="{C9E43795-3E99-400A-85C1-975E7391AFAD}" type="presOf" srcId="{611043E0-0592-4609-A11D-C325E9DAF1DB}" destId="{9828616F-A29B-4364-9FF3-B906017B874D}" srcOrd="0" destOrd="0" presId="urn:microsoft.com/office/officeart/2005/8/layout/vList2"/>
    <dgm:cxn modelId="{C100E9A1-382C-4997-94A8-1B421E68138B}" srcId="{18231BE8-61E5-4C0F-959F-04C2A3E0B67A}" destId="{611043E0-0592-4609-A11D-C325E9DAF1DB}" srcOrd="3" destOrd="0" parTransId="{35A79132-9734-492F-9401-B7B16653F090}" sibTransId="{F19D139F-2313-4971-851F-D004844DE5DE}"/>
    <dgm:cxn modelId="{B4E08CDF-9D4C-4760-A660-EC8E919A1E60}" srcId="{18231BE8-61E5-4C0F-959F-04C2A3E0B67A}" destId="{CC8123DD-1570-4B66-8979-41FED9DAB9AB}" srcOrd="1" destOrd="0" parTransId="{BF109C39-57FC-4816-8CC4-0A1DA7198EED}" sibTransId="{F2933EED-63A1-4178-9807-44BCFB74A70D}"/>
    <dgm:cxn modelId="{C97A63EA-DD12-40C5-A654-CFA0F8ED49A2}" type="presOf" srcId="{CC8123DD-1570-4B66-8979-41FED9DAB9AB}" destId="{038CDCCA-9148-4469-BA27-DECEC4136856}" srcOrd="0" destOrd="0" presId="urn:microsoft.com/office/officeart/2005/8/layout/vList2"/>
    <dgm:cxn modelId="{89E10413-8487-4D90-ABDA-1E0CF700AF4B}" type="presParOf" srcId="{26A9AB30-E394-4947-85A0-78D0F378431C}" destId="{E7502CD8-ECF4-4D08-8022-D102BCD3DC2D}" srcOrd="0" destOrd="0" presId="urn:microsoft.com/office/officeart/2005/8/layout/vList2"/>
    <dgm:cxn modelId="{6EFE0683-9FEF-43F6-9B68-B69563866066}" type="presParOf" srcId="{26A9AB30-E394-4947-85A0-78D0F378431C}" destId="{7825D6BB-BDEF-473A-A78E-481D6661A4FB}" srcOrd="1" destOrd="0" presId="urn:microsoft.com/office/officeart/2005/8/layout/vList2"/>
    <dgm:cxn modelId="{17834E7C-655A-40D3-92E6-0D6AD6FE9ECE}" type="presParOf" srcId="{26A9AB30-E394-4947-85A0-78D0F378431C}" destId="{038CDCCA-9148-4469-BA27-DECEC4136856}" srcOrd="2" destOrd="0" presId="urn:microsoft.com/office/officeart/2005/8/layout/vList2"/>
    <dgm:cxn modelId="{8A93BABF-9197-4225-94A6-EB3EDEA19B30}" type="presParOf" srcId="{26A9AB30-E394-4947-85A0-78D0F378431C}" destId="{9088B440-B362-4392-B658-19B35C039E45}" srcOrd="3" destOrd="0" presId="urn:microsoft.com/office/officeart/2005/8/layout/vList2"/>
    <dgm:cxn modelId="{E2D74519-AB76-423F-8D81-620331D133AC}" type="presParOf" srcId="{26A9AB30-E394-4947-85A0-78D0F378431C}" destId="{D8BB23B7-0255-45B2-BB0D-E5AC2C6806D4}" srcOrd="4" destOrd="0" presId="urn:microsoft.com/office/officeart/2005/8/layout/vList2"/>
    <dgm:cxn modelId="{C47ACE4F-57EC-4804-BBA2-724A7108D13F}" type="presParOf" srcId="{26A9AB30-E394-4947-85A0-78D0F378431C}" destId="{33492B70-F012-4E43-AC35-8A4FB9072711}" srcOrd="5" destOrd="0" presId="urn:microsoft.com/office/officeart/2005/8/layout/vList2"/>
    <dgm:cxn modelId="{DE04595F-F947-41C5-8208-2D1A8B2AEC9F}" type="presParOf" srcId="{26A9AB30-E394-4947-85A0-78D0F378431C}" destId="{9828616F-A29B-4364-9FF3-B906017B874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E1048F-9EB2-44CB-BC34-525DD8AF82B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B686F6-E56E-491F-A6BF-F310D1087994}">
      <dgm:prSet/>
      <dgm:spPr/>
      <dgm:t>
        <a:bodyPr/>
        <a:lstStyle/>
        <a:p>
          <a:r>
            <a:rPr lang="en-GB" dirty="0" err="1"/>
            <a:t>Zelo</a:t>
          </a:r>
          <a:r>
            <a:rPr lang="en-GB" dirty="0"/>
            <a:t> je </a:t>
          </a:r>
          <a:r>
            <a:rPr lang="en-GB" dirty="0" err="1"/>
            <a:t>zbolela</a:t>
          </a:r>
          <a:r>
            <a:rPr lang="en-GB" dirty="0"/>
            <a:t>.
</a:t>
          </a:r>
          <a:endParaRPr lang="en-US" dirty="0"/>
        </a:p>
      </dgm:t>
    </dgm:pt>
    <dgm:pt modelId="{C3FF46A5-C6F1-4624-8B0B-CCC87DA549D5}" type="parTrans" cxnId="{56396075-FEB6-411B-A1C1-17F0B06826F6}">
      <dgm:prSet/>
      <dgm:spPr/>
      <dgm:t>
        <a:bodyPr/>
        <a:lstStyle/>
        <a:p>
          <a:endParaRPr lang="en-US"/>
        </a:p>
      </dgm:t>
    </dgm:pt>
    <dgm:pt modelId="{8EE69E8B-B7FE-4FF8-B2EF-4434916BE47B}" type="sibTrans" cxnId="{56396075-FEB6-411B-A1C1-17F0B06826F6}">
      <dgm:prSet/>
      <dgm:spPr/>
      <dgm:t>
        <a:bodyPr/>
        <a:lstStyle/>
        <a:p>
          <a:endParaRPr lang="en-US"/>
        </a:p>
      </dgm:t>
    </dgm:pt>
    <dgm:pt modelId="{008CAFC0-D4FB-44FC-A893-83C904BBB513}">
      <dgm:prSet/>
      <dgm:spPr/>
      <dgm:t>
        <a:bodyPr/>
        <a:lstStyle/>
        <a:p>
          <a:r>
            <a:rPr lang="pl-PL" dirty="0"/>
            <a:t>Hotela se je upokojiti, tako kot njen brat pri 60 letih.
</a:t>
          </a:r>
          <a:endParaRPr lang="en-US" dirty="0"/>
        </a:p>
      </dgm:t>
    </dgm:pt>
    <dgm:pt modelId="{EB6FCF86-1E45-436F-93FE-105787BCED5E}" type="parTrans" cxnId="{B0C802A8-32AB-4487-B148-A6CDA07C26DE}">
      <dgm:prSet/>
      <dgm:spPr/>
      <dgm:t>
        <a:bodyPr/>
        <a:lstStyle/>
        <a:p>
          <a:endParaRPr lang="en-US"/>
        </a:p>
      </dgm:t>
    </dgm:pt>
    <dgm:pt modelId="{F863C6D4-CC00-451F-929E-75CED71148A4}" type="sibTrans" cxnId="{B0C802A8-32AB-4487-B148-A6CDA07C26DE}">
      <dgm:prSet/>
      <dgm:spPr/>
      <dgm:t>
        <a:bodyPr/>
        <a:lstStyle/>
        <a:p>
          <a:endParaRPr lang="en-US"/>
        </a:p>
      </dgm:t>
    </dgm:pt>
    <dgm:pt modelId="{83715A39-30EC-4DB9-9999-B5194CC36459}">
      <dgm:prSet/>
      <dgm:spPr/>
      <dgm:t>
        <a:bodyPr/>
        <a:lstStyle/>
        <a:p>
          <a:r>
            <a:rPr lang="pl-PL" dirty="0"/>
            <a:t>bila je stara 65 let in je bila primerna za upokojitev
</a:t>
          </a:r>
          <a:endParaRPr lang="en-US" dirty="0"/>
        </a:p>
      </dgm:t>
    </dgm:pt>
    <dgm:pt modelId="{C56E917D-8225-4A6C-8242-41B4AC737340}" type="parTrans" cxnId="{0F3CD336-5D39-4CEA-A2EC-223779BE0F43}">
      <dgm:prSet/>
      <dgm:spPr/>
      <dgm:t>
        <a:bodyPr/>
        <a:lstStyle/>
        <a:p>
          <a:endParaRPr lang="en-US"/>
        </a:p>
      </dgm:t>
    </dgm:pt>
    <dgm:pt modelId="{8896EF8F-7F6A-42AB-800A-4BBD9310FA36}" type="sibTrans" cxnId="{0F3CD336-5D39-4CEA-A2EC-223779BE0F43}">
      <dgm:prSet/>
      <dgm:spPr/>
      <dgm:t>
        <a:bodyPr/>
        <a:lstStyle/>
        <a:p>
          <a:endParaRPr lang="en-US"/>
        </a:p>
      </dgm:t>
    </dgm:pt>
    <dgm:pt modelId="{8C1B1F14-C1F3-4D33-82C9-82CA6D8958A0}">
      <dgm:prSet/>
      <dgm:spPr/>
      <dgm:t>
        <a:bodyPr/>
        <a:lstStyle/>
        <a:p>
          <a:r>
            <a:rPr lang="en-GB" dirty="0" err="1"/>
            <a:t>Težko</a:t>
          </a:r>
          <a:r>
            <a:rPr lang="en-GB" dirty="0"/>
            <a:t> je </a:t>
          </a:r>
          <a:r>
            <a:rPr lang="en-GB" dirty="0" err="1"/>
            <a:t>opravil</a:t>
          </a:r>
          <a:r>
            <a:rPr lang="sl-SI" dirty="0" err="1"/>
            <a:t>jala</a:t>
          </a:r>
          <a:r>
            <a:rPr lang="en-GB" dirty="0"/>
            <a:t> </a:t>
          </a:r>
          <a:r>
            <a:rPr lang="en-GB" dirty="0" err="1"/>
            <a:t>svoje</a:t>
          </a:r>
          <a:r>
            <a:rPr lang="en-GB" dirty="0"/>
            <a:t> </a:t>
          </a:r>
          <a:r>
            <a:rPr lang="en-GB" dirty="0" err="1"/>
            <a:t>naloge</a:t>
          </a:r>
          <a:r>
            <a:rPr lang="en-GB" dirty="0"/>
            <a:t> v </a:t>
          </a:r>
          <a:r>
            <a:rPr lang="en-GB" dirty="0" err="1"/>
            <a:t>službi</a:t>
          </a:r>
          <a:r>
            <a:rPr lang="en-GB" dirty="0"/>
            <a:t>.
</a:t>
          </a:r>
          <a:endParaRPr lang="en-US" dirty="0"/>
        </a:p>
      </dgm:t>
    </dgm:pt>
    <dgm:pt modelId="{51ABA690-886A-4C44-86DB-E468210EBEE5}" type="parTrans" cxnId="{01A215CC-E654-4AFF-AB92-DFDE5021BAD0}">
      <dgm:prSet/>
      <dgm:spPr/>
      <dgm:t>
        <a:bodyPr/>
        <a:lstStyle/>
        <a:p>
          <a:endParaRPr lang="en-US"/>
        </a:p>
      </dgm:t>
    </dgm:pt>
    <dgm:pt modelId="{AE4F4C15-5E19-42D0-A346-FB28C0B38254}" type="sibTrans" cxnId="{01A215CC-E654-4AFF-AB92-DFDE5021BAD0}">
      <dgm:prSet/>
      <dgm:spPr/>
      <dgm:t>
        <a:bodyPr/>
        <a:lstStyle/>
        <a:p>
          <a:endParaRPr lang="en-US"/>
        </a:p>
      </dgm:t>
    </dgm:pt>
    <dgm:pt modelId="{44FF7072-2955-47DF-9CDE-1FD076B761A6}" type="pres">
      <dgm:prSet presAssocID="{60E1048F-9EB2-44CB-BC34-525DD8AF82B5}" presName="linear" presStyleCnt="0">
        <dgm:presLayoutVars>
          <dgm:animLvl val="lvl"/>
          <dgm:resizeHandles val="exact"/>
        </dgm:presLayoutVars>
      </dgm:prSet>
      <dgm:spPr/>
    </dgm:pt>
    <dgm:pt modelId="{D8549A62-6252-480C-90E9-7DB0282A75AD}" type="pres">
      <dgm:prSet presAssocID="{5FB686F6-E56E-491F-A6BF-F310D108799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40B0F3D-6749-4A7A-A7E7-10B579C3285F}" type="pres">
      <dgm:prSet presAssocID="{8EE69E8B-B7FE-4FF8-B2EF-4434916BE47B}" presName="spacer" presStyleCnt="0"/>
      <dgm:spPr/>
    </dgm:pt>
    <dgm:pt modelId="{FB45BC2C-2E54-46C0-99B7-6FC3025DF096}" type="pres">
      <dgm:prSet presAssocID="{008CAFC0-D4FB-44FC-A893-83C904BBB51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611D425-E1DC-4F35-B6C0-A793FEF13D67}" type="pres">
      <dgm:prSet presAssocID="{F863C6D4-CC00-451F-929E-75CED71148A4}" presName="spacer" presStyleCnt="0"/>
      <dgm:spPr/>
    </dgm:pt>
    <dgm:pt modelId="{2A5B5510-6462-4643-A350-5466BBD22BE4}" type="pres">
      <dgm:prSet presAssocID="{83715A39-30EC-4DB9-9999-B5194CC3645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86FA8ED-5D9F-47B4-838C-BF2B6B1EF6D3}" type="pres">
      <dgm:prSet presAssocID="{8896EF8F-7F6A-42AB-800A-4BBD9310FA36}" presName="spacer" presStyleCnt="0"/>
      <dgm:spPr/>
    </dgm:pt>
    <dgm:pt modelId="{85B6FB2D-C9C0-4A95-8A25-BADB3A9B6DF1}" type="pres">
      <dgm:prSet presAssocID="{8C1B1F14-C1F3-4D33-82C9-82CA6D8958A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F3CD336-5D39-4CEA-A2EC-223779BE0F43}" srcId="{60E1048F-9EB2-44CB-BC34-525DD8AF82B5}" destId="{83715A39-30EC-4DB9-9999-B5194CC36459}" srcOrd="2" destOrd="0" parTransId="{C56E917D-8225-4A6C-8242-41B4AC737340}" sibTransId="{8896EF8F-7F6A-42AB-800A-4BBD9310FA36}"/>
    <dgm:cxn modelId="{C7558666-2D2F-4DEC-918F-54EC43D8F4FA}" type="presOf" srcId="{83715A39-30EC-4DB9-9999-B5194CC36459}" destId="{2A5B5510-6462-4643-A350-5466BBD22BE4}" srcOrd="0" destOrd="0" presId="urn:microsoft.com/office/officeart/2005/8/layout/vList2"/>
    <dgm:cxn modelId="{5D17B570-0389-457F-92EC-33097F148D21}" type="presOf" srcId="{60E1048F-9EB2-44CB-BC34-525DD8AF82B5}" destId="{44FF7072-2955-47DF-9CDE-1FD076B761A6}" srcOrd="0" destOrd="0" presId="urn:microsoft.com/office/officeart/2005/8/layout/vList2"/>
    <dgm:cxn modelId="{56396075-FEB6-411B-A1C1-17F0B06826F6}" srcId="{60E1048F-9EB2-44CB-BC34-525DD8AF82B5}" destId="{5FB686F6-E56E-491F-A6BF-F310D1087994}" srcOrd="0" destOrd="0" parTransId="{C3FF46A5-C6F1-4624-8B0B-CCC87DA549D5}" sibTransId="{8EE69E8B-B7FE-4FF8-B2EF-4434916BE47B}"/>
    <dgm:cxn modelId="{E417BE80-60B9-4469-8660-A3BB36166EDC}" type="presOf" srcId="{8C1B1F14-C1F3-4D33-82C9-82CA6D8958A0}" destId="{85B6FB2D-C9C0-4A95-8A25-BADB3A9B6DF1}" srcOrd="0" destOrd="0" presId="urn:microsoft.com/office/officeart/2005/8/layout/vList2"/>
    <dgm:cxn modelId="{3E29A184-AE40-48B3-955F-9358044EB1FE}" type="presOf" srcId="{5FB686F6-E56E-491F-A6BF-F310D1087994}" destId="{D8549A62-6252-480C-90E9-7DB0282A75AD}" srcOrd="0" destOrd="0" presId="urn:microsoft.com/office/officeart/2005/8/layout/vList2"/>
    <dgm:cxn modelId="{B0C802A8-32AB-4487-B148-A6CDA07C26DE}" srcId="{60E1048F-9EB2-44CB-BC34-525DD8AF82B5}" destId="{008CAFC0-D4FB-44FC-A893-83C904BBB513}" srcOrd="1" destOrd="0" parTransId="{EB6FCF86-1E45-436F-93FE-105787BCED5E}" sibTransId="{F863C6D4-CC00-451F-929E-75CED71148A4}"/>
    <dgm:cxn modelId="{01A215CC-E654-4AFF-AB92-DFDE5021BAD0}" srcId="{60E1048F-9EB2-44CB-BC34-525DD8AF82B5}" destId="{8C1B1F14-C1F3-4D33-82C9-82CA6D8958A0}" srcOrd="3" destOrd="0" parTransId="{51ABA690-886A-4C44-86DB-E468210EBEE5}" sibTransId="{AE4F4C15-5E19-42D0-A346-FB28C0B38254}"/>
    <dgm:cxn modelId="{C362D1EC-0261-4986-96AD-AEE6E39B80DD}" type="presOf" srcId="{008CAFC0-D4FB-44FC-A893-83C904BBB513}" destId="{FB45BC2C-2E54-46C0-99B7-6FC3025DF096}" srcOrd="0" destOrd="0" presId="urn:microsoft.com/office/officeart/2005/8/layout/vList2"/>
    <dgm:cxn modelId="{AF19F0D3-A129-4706-BB70-830D8241C654}" type="presParOf" srcId="{44FF7072-2955-47DF-9CDE-1FD076B761A6}" destId="{D8549A62-6252-480C-90E9-7DB0282A75AD}" srcOrd="0" destOrd="0" presId="urn:microsoft.com/office/officeart/2005/8/layout/vList2"/>
    <dgm:cxn modelId="{E84F5914-7001-4B7B-8406-B78372AF6C79}" type="presParOf" srcId="{44FF7072-2955-47DF-9CDE-1FD076B761A6}" destId="{C40B0F3D-6749-4A7A-A7E7-10B579C3285F}" srcOrd="1" destOrd="0" presId="urn:microsoft.com/office/officeart/2005/8/layout/vList2"/>
    <dgm:cxn modelId="{D188B160-D364-4206-BCC8-E90DE155212B}" type="presParOf" srcId="{44FF7072-2955-47DF-9CDE-1FD076B761A6}" destId="{FB45BC2C-2E54-46C0-99B7-6FC3025DF096}" srcOrd="2" destOrd="0" presId="urn:microsoft.com/office/officeart/2005/8/layout/vList2"/>
    <dgm:cxn modelId="{8C899994-3512-4DA4-8838-A5F25B2890F6}" type="presParOf" srcId="{44FF7072-2955-47DF-9CDE-1FD076B761A6}" destId="{3611D425-E1DC-4F35-B6C0-A793FEF13D67}" srcOrd="3" destOrd="0" presId="urn:microsoft.com/office/officeart/2005/8/layout/vList2"/>
    <dgm:cxn modelId="{C9EC0728-56DA-4F46-956C-499021294D33}" type="presParOf" srcId="{44FF7072-2955-47DF-9CDE-1FD076B761A6}" destId="{2A5B5510-6462-4643-A350-5466BBD22BE4}" srcOrd="4" destOrd="0" presId="urn:microsoft.com/office/officeart/2005/8/layout/vList2"/>
    <dgm:cxn modelId="{38E70A89-0E6B-49F9-A3D8-03DD0374111A}" type="presParOf" srcId="{44FF7072-2955-47DF-9CDE-1FD076B761A6}" destId="{086FA8ED-5D9F-47B4-838C-BF2B6B1EF6D3}" srcOrd="5" destOrd="0" presId="urn:microsoft.com/office/officeart/2005/8/layout/vList2"/>
    <dgm:cxn modelId="{2A2BCD1D-9051-4539-AB0D-E24A484E8813}" type="presParOf" srcId="{44FF7072-2955-47DF-9CDE-1FD076B761A6}" destId="{85B6FB2D-C9C0-4A95-8A25-BADB3A9B6DF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320622-63A1-4B52-86D8-32CDEA36C11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75BBBF3-3DFF-4518-B0F7-D793524EEC01}">
      <dgm:prSet/>
      <dgm:spPr/>
      <dgm:t>
        <a:bodyPr/>
        <a:lstStyle/>
        <a:p>
          <a:pPr>
            <a:defRPr cap="all"/>
          </a:pPr>
          <a:r>
            <a:rPr lang="en-GB" dirty="0" err="1"/>
            <a:t>Delal</a:t>
          </a:r>
          <a:r>
            <a:rPr lang="en-GB" dirty="0"/>
            <a:t> je v </a:t>
          </a:r>
          <a:r>
            <a:rPr lang="en-GB" dirty="0" err="1"/>
            <a:t>pekarni</a:t>
          </a:r>
          <a:r>
            <a:rPr lang="en-GB" dirty="0"/>
            <a:t>.
</a:t>
          </a:r>
          <a:endParaRPr lang="en-US" dirty="0"/>
        </a:p>
      </dgm:t>
    </dgm:pt>
    <dgm:pt modelId="{5E43B0B3-4C71-413D-BB9E-B65515C5D179}" type="parTrans" cxnId="{3C2900F2-F0DF-41A6-B67E-7C7B6C64858E}">
      <dgm:prSet/>
      <dgm:spPr/>
      <dgm:t>
        <a:bodyPr/>
        <a:lstStyle/>
        <a:p>
          <a:endParaRPr lang="en-US"/>
        </a:p>
      </dgm:t>
    </dgm:pt>
    <dgm:pt modelId="{AA2B19CD-9750-40D8-985A-4B181E33B27E}" type="sibTrans" cxnId="{3C2900F2-F0DF-41A6-B67E-7C7B6C64858E}">
      <dgm:prSet/>
      <dgm:spPr/>
      <dgm:t>
        <a:bodyPr/>
        <a:lstStyle/>
        <a:p>
          <a:endParaRPr lang="en-US"/>
        </a:p>
      </dgm:t>
    </dgm:pt>
    <dgm:pt modelId="{1108CB91-248C-4407-8C7F-FE10F0C687EE}">
      <dgm:prSet/>
      <dgm:spPr/>
      <dgm:t>
        <a:bodyPr/>
        <a:lstStyle/>
        <a:p>
          <a:pPr>
            <a:defRPr cap="all"/>
          </a:pPr>
          <a:r>
            <a:rPr lang="en-GB" dirty="0" err="1"/>
            <a:t>Delal</a:t>
          </a:r>
          <a:r>
            <a:rPr lang="en-GB" dirty="0"/>
            <a:t> je v </a:t>
          </a:r>
          <a:r>
            <a:rPr lang="en-GB" dirty="0" err="1"/>
            <a:t>kavarni</a:t>
          </a:r>
          <a:r>
            <a:rPr lang="en-GB" dirty="0"/>
            <a:t>.
</a:t>
          </a:r>
          <a:endParaRPr lang="en-US" dirty="0"/>
        </a:p>
      </dgm:t>
    </dgm:pt>
    <dgm:pt modelId="{E7AEA494-310B-4F81-AC16-06E14A2EFC1E}" type="parTrans" cxnId="{C6FE02A8-ED04-4F7B-A240-42999320D6C5}">
      <dgm:prSet/>
      <dgm:spPr/>
      <dgm:t>
        <a:bodyPr/>
        <a:lstStyle/>
        <a:p>
          <a:endParaRPr lang="en-US"/>
        </a:p>
      </dgm:t>
    </dgm:pt>
    <dgm:pt modelId="{41807FDE-7BF7-4876-A3DD-A1824163E177}" type="sibTrans" cxnId="{C6FE02A8-ED04-4F7B-A240-42999320D6C5}">
      <dgm:prSet/>
      <dgm:spPr/>
      <dgm:t>
        <a:bodyPr/>
        <a:lstStyle/>
        <a:p>
          <a:endParaRPr lang="en-US"/>
        </a:p>
      </dgm:t>
    </dgm:pt>
    <dgm:pt modelId="{CDF22373-482A-490C-9322-3CD7900C5B80}">
      <dgm:prSet/>
      <dgm:spPr/>
      <dgm:t>
        <a:bodyPr/>
        <a:lstStyle/>
        <a:p>
          <a:pPr>
            <a:defRPr cap="all"/>
          </a:pPr>
          <a:r>
            <a:rPr lang="sl-SI" dirty="0"/>
            <a:t>Včlanil se je v </a:t>
          </a:r>
          <a:r>
            <a:rPr lang="en-GB" dirty="0"/>
            <a:t> </a:t>
          </a:r>
          <a:r>
            <a:rPr lang="en-GB" dirty="0" err="1"/>
            <a:t>ribiški</a:t>
          </a:r>
          <a:r>
            <a:rPr lang="en-GB" dirty="0"/>
            <a:t> </a:t>
          </a:r>
          <a:r>
            <a:rPr lang="en-GB" dirty="0" err="1"/>
            <a:t>klub</a:t>
          </a:r>
          <a:r>
            <a:rPr lang="en-GB" dirty="0"/>
            <a:t> in se </a:t>
          </a:r>
          <a:r>
            <a:rPr lang="en-GB" dirty="0" err="1"/>
            <a:t>naučil</a:t>
          </a:r>
          <a:r>
            <a:rPr lang="en-GB" dirty="0"/>
            <a:t>, </a:t>
          </a:r>
          <a:r>
            <a:rPr lang="en-GB" dirty="0" err="1"/>
            <a:t>kako</a:t>
          </a:r>
          <a:r>
            <a:rPr lang="en-GB" dirty="0"/>
            <a:t> </a:t>
          </a:r>
          <a:r>
            <a:rPr lang="en-GB" dirty="0" err="1"/>
            <a:t>uporabljati</a:t>
          </a:r>
          <a:r>
            <a:rPr lang="en-GB" dirty="0"/>
            <a:t> internet
</a:t>
          </a:r>
          <a:endParaRPr lang="en-US" dirty="0"/>
        </a:p>
      </dgm:t>
    </dgm:pt>
    <dgm:pt modelId="{274F9167-DD4B-4D9F-936F-8A4C5FBCE66B}" type="parTrans" cxnId="{630A0183-4558-41FA-AC64-9F7D710A731D}">
      <dgm:prSet/>
      <dgm:spPr/>
      <dgm:t>
        <a:bodyPr/>
        <a:lstStyle/>
        <a:p>
          <a:endParaRPr lang="en-US"/>
        </a:p>
      </dgm:t>
    </dgm:pt>
    <dgm:pt modelId="{CED715D0-9A5F-4399-AFE5-911B7C10C3C4}" type="sibTrans" cxnId="{630A0183-4558-41FA-AC64-9F7D710A731D}">
      <dgm:prSet/>
      <dgm:spPr/>
      <dgm:t>
        <a:bodyPr/>
        <a:lstStyle/>
        <a:p>
          <a:endParaRPr lang="en-US"/>
        </a:p>
      </dgm:t>
    </dgm:pt>
    <dgm:pt modelId="{94BB6038-4B6E-4914-A8BC-829011376C14}">
      <dgm:prSet/>
      <dgm:spPr/>
      <dgm:t>
        <a:bodyPr/>
        <a:lstStyle/>
        <a:p>
          <a:pPr>
            <a:defRPr cap="all"/>
          </a:pPr>
          <a:r>
            <a:rPr lang="en-GB" dirty="0" err="1"/>
            <a:t>Prostovoljno</a:t>
          </a:r>
          <a:r>
            <a:rPr lang="en-GB" dirty="0"/>
            <a:t> je </a:t>
          </a:r>
          <a:r>
            <a:rPr lang="en-GB" dirty="0" err="1"/>
            <a:t>delal</a:t>
          </a:r>
          <a:r>
            <a:rPr lang="en-GB" dirty="0"/>
            <a:t> v </a:t>
          </a:r>
          <a:r>
            <a:rPr lang="en-GB" dirty="0" err="1"/>
            <a:t>živalskem</a:t>
          </a:r>
          <a:r>
            <a:rPr lang="en-GB" dirty="0"/>
            <a:t> </a:t>
          </a:r>
          <a:r>
            <a:rPr lang="sl-SI" dirty="0"/>
            <a:t>zavetišču</a:t>
          </a:r>
          <a:r>
            <a:rPr lang="en-GB" dirty="0"/>
            <a:t>.
</a:t>
          </a:r>
          <a:endParaRPr lang="en-US" dirty="0"/>
        </a:p>
      </dgm:t>
    </dgm:pt>
    <dgm:pt modelId="{DC99DF93-B1A2-49F7-BEEB-B00BABCBD880}" type="sibTrans" cxnId="{1A0F324E-F7E7-40B8-BED3-FD553792FF1F}">
      <dgm:prSet/>
      <dgm:spPr/>
      <dgm:t>
        <a:bodyPr/>
        <a:lstStyle/>
        <a:p>
          <a:endParaRPr lang="en-US"/>
        </a:p>
      </dgm:t>
    </dgm:pt>
    <dgm:pt modelId="{BB5E6018-E84A-4310-967F-A9BB08F4B96B}" type="parTrans" cxnId="{1A0F324E-F7E7-40B8-BED3-FD553792FF1F}">
      <dgm:prSet/>
      <dgm:spPr/>
      <dgm:t>
        <a:bodyPr/>
        <a:lstStyle/>
        <a:p>
          <a:endParaRPr lang="en-US"/>
        </a:p>
      </dgm:t>
    </dgm:pt>
    <dgm:pt modelId="{F8FA810C-4B38-4948-9051-16F46E521C9D}" type="pres">
      <dgm:prSet presAssocID="{3A320622-63A1-4B52-86D8-32CDEA36C11A}" presName="root" presStyleCnt="0">
        <dgm:presLayoutVars>
          <dgm:dir/>
          <dgm:resizeHandles val="exact"/>
        </dgm:presLayoutVars>
      </dgm:prSet>
      <dgm:spPr/>
    </dgm:pt>
    <dgm:pt modelId="{C8BA0FB9-2CB5-4AB7-86B9-A8E7C88538D2}" type="pres">
      <dgm:prSet presAssocID="{575BBBF3-3DFF-4518-B0F7-D793524EEC01}" presName="compNode" presStyleCnt="0"/>
      <dgm:spPr/>
    </dgm:pt>
    <dgm:pt modelId="{2E2A0DEF-A64E-47C4-B48D-9160F3CC53E7}" type="pres">
      <dgm:prSet presAssocID="{575BBBF3-3DFF-4518-B0F7-D793524EEC01}" presName="iconBgRect" presStyleLbl="bgShp" presStyleIdx="0" presStyleCnt="4"/>
      <dgm:spPr/>
    </dgm:pt>
    <dgm:pt modelId="{A75D89F4-31FB-41C7-AA52-720E724646DD}" type="pres">
      <dgm:prSet presAssocID="{575BBBF3-3DFF-4518-B0F7-D793524EEC0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pcake"/>
        </a:ext>
      </dgm:extLst>
    </dgm:pt>
    <dgm:pt modelId="{AA70620B-FBE2-4D90-8694-20E4E1BF159E}" type="pres">
      <dgm:prSet presAssocID="{575BBBF3-3DFF-4518-B0F7-D793524EEC01}" presName="spaceRect" presStyleCnt="0"/>
      <dgm:spPr/>
    </dgm:pt>
    <dgm:pt modelId="{C2B3E2F5-C3A1-466C-96FD-7F4C4EC6B05B}" type="pres">
      <dgm:prSet presAssocID="{575BBBF3-3DFF-4518-B0F7-D793524EEC01}" presName="textRect" presStyleLbl="revTx" presStyleIdx="0" presStyleCnt="4">
        <dgm:presLayoutVars>
          <dgm:chMax val="1"/>
          <dgm:chPref val="1"/>
        </dgm:presLayoutVars>
      </dgm:prSet>
      <dgm:spPr/>
    </dgm:pt>
    <dgm:pt modelId="{1F44B70A-FF6C-4410-8105-5AA8F5F7F807}" type="pres">
      <dgm:prSet presAssocID="{AA2B19CD-9750-40D8-985A-4B181E33B27E}" presName="sibTrans" presStyleCnt="0"/>
      <dgm:spPr/>
    </dgm:pt>
    <dgm:pt modelId="{C72E041E-06A6-402F-80B7-9C325C5603A6}" type="pres">
      <dgm:prSet presAssocID="{1108CB91-248C-4407-8C7F-FE10F0C687EE}" presName="compNode" presStyleCnt="0"/>
      <dgm:spPr/>
    </dgm:pt>
    <dgm:pt modelId="{0D17885B-9889-4D14-B6E7-DE569DF0A43E}" type="pres">
      <dgm:prSet presAssocID="{1108CB91-248C-4407-8C7F-FE10F0C687EE}" presName="iconBgRect" presStyleLbl="bgShp" presStyleIdx="1" presStyleCnt="4"/>
      <dgm:spPr/>
    </dgm:pt>
    <dgm:pt modelId="{36C4768C-D615-4539-BD89-01570C0B262A}" type="pres">
      <dgm:prSet presAssocID="{1108CB91-248C-4407-8C7F-FE10F0C687E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ffie"/>
        </a:ext>
      </dgm:extLst>
    </dgm:pt>
    <dgm:pt modelId="{9AD51BA3-B169-49F1-93BC-F83868772D4D}" type="pres">
      <dgm:prSet presAssocID="{1108CB91-248C-4407-8C7F-FE10F0C687EE}" presName="spaceRect" presStyleCnt="0"/>
      <dgm:spPr/>
    </dgm:pt>
    <dgm:pt modelId="{78F82536-4031-491D-94B6-4D4789619BB8}" type="pres">
      <dgm:prSet presAssocID="{1108CB91-248C-4407-8C7F-FE10F0C687EE}" presName="textRect" presStyleLbl="revTx" presStyleIdx="1" presStyleCnt="4">
        <dgm:presLayoutVars>
          <dgm:chMax val="1"/>
          <dgm:chPref val="1"/>
        </dgm:presLayoutVars>
      </dgm:prSet>
      <dgm:spPr/>
    </dgm:pt>
    <dgm:pt modelId="{132B9D69-C3E7-4FE9-9A67-9B33BE112A7D}" type="pres">
      <dgm:prSet presAssocID="{41807FDE-7BF7-4876-A3DD-A1824163E177}" presName="sibTrans" presStyleCnt="0"/>
      <dgm:spPr/>
    </dgm:pt>
    <dgm:pt modelId="{85904376-BF2B-4BC2-A201-7B90A4EF08F5}" type="pres">
      <dgm:prSet presAssocID="{94BB6038-4B6E-4914-A8BC-829011376C14}" presName="compNode" presStyleCnt="0"/>
      <dgm:spPr/>
    </dgm:pt>
    <dgm:pt modelId="{A320B868-37EA-4384-B838-393CB2184C56}" type="pres">
      <dgm:prSet presAssocID="{94BB6038-4B6E-4914-A8BC-829011376C14}" presName="iconBgRect" presStyleLbl="bgShp" presStyleIdx="2" presStyleCnt="4"/>
      <dgm:spPr/>
    </dgm:pt>
    <dgm:pt modelId="{B5CB3E5E-6457-4446-859C-0CCC1264B684}" type="pres">
      <dgm:prSet presAssocID="{94BB6038-4B6E-4914-A8BC-829011376C1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nd"/>
        </a:ext>
      </dgm:extLst>
    </dgm:pt>
    <dgm:pt modelId="{46695118-2081-481A-A017-0592AD0CE7EB}" type="pres">
      <dgm:prSet presAssocID="{94BB6038-4B6E-4914-A8BC-829011376C14}" presName="spaceRect" presStyleCnt="0"/>
      <dgm:spPr/>
    </dgm:pt>
    <dgm:pt modelId="{73134156-7F69-4046-BC06-4CA7714E9523}" type="pres">
      <dgm:prSet presAssocID="{94BB6038-4B6E-4914-A8BC-829011376C14}" presName="textRect" presStyleLbl="revTx" presStyleIdx="2" presStyleCnt="4">
        <dgm:presLayoutVars>
          <dgm:chMax val="1"/>
          <dgm:chPref val="1"/>
        </dgm:presLayoutVars>
      </dgm:prSet>
      <dgm:spPr/>
    </dgm:pt>
    <dgm:pt modelId="{ED5FA35C-8436-42EC-BE20-B7D4C3D3ED0C}" type="pres">
      <dgm:prSet presAssocID="{DC99DF93-B1A2-49F7-BEEB-B00BABCBD880}" presName="sibTrans" presStyleCnt="0"/>
      <dgm:spPr/>
    </dgm:pt>
    <dgm:pt modelId="{D992E11D-B011-40DB-BC7C-7185227317E5}" type="pres">
      <dgm:prSet presAssocID="{CDF22373-482A-490C-9322-3CD7900C5B80}" presName="compNode" presStyleCnt="0"/>
      <dgm:spPr/>
    </dgm:pt>
    <dgm:pt modelId="{EDBA0133-C729-48D3-9EDA-CF2F8978A8B2}" type="pres">
      <dgm:prSet presAssocID="{CDF22373-482A-490C-9322-3CD7900C5B80}" presName="iconBgRect" presStyleLbl="bgShp" presStyleIdx="3" presStyleCnt="4"/>
      <dgm:spPr/>
    </dgm:pt>
    <dgm:pt modelId="{56CA916C-1DD7-4AD1-A11D-5CC244EB5CED}" type="pres">
      <dgm:prSet presAssocID="{CDF22373-482A-490C-9322-3CD7900C5B8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ssen"/>
        </a:ext>
      </dgm:extLst>
    </dgm:pt>
    <dgm:pt modelId="{1CC6B1C6-5CE5-46E9-BAC1-2C9D98334B10}" type="pres">
      <dgm:prSet presAssocID="{CDF22373-482A-490C-9322-3CD7900C5B80}" presName="spaceRect" presStyleCnt="0"/>
      <dgm:spPr/>
    </dgm:pt>
    <dgm:pt modelId="{739271BB-652B-47EC-A671-B6A28BFD3614}" type="pres">
      <dgm:prSet presAssocID="{CDF22373-482A-490C-9322-3CD7900C5B80}" presName="textRect" presStyleLbl="revTx" presStyleIdx="3" presStyleCnt="4" custScaleX="117928" custScaleY="125548">
        <dgm:presLayoutVars>
          <dgm:chMax val="1"/>
          <dgm:chPref val="1"/>
        </dgm:presLayoutVars>
      </dgm:prSet>
      <dgm:spPr/>
    </dgm:pt>
  </dgm:ptLst>
  <dgm:cxnLst>
    <dgm:cxn modelId="{42953406-BDE4-4832-AF84-4C3DAC6275DB}" type="presOf" srcId="{575BBBF3-3DFF-4518-B0F7-D793524EEC01}" destId="{C2B3E2F5-C3A1-466C-96FD-7F4C4EC6B05B}" srcOrd="0" destOrd="0" presId="urn:microsoft.com/office/officeart/2018/5/layout/IconCircleLabelList"/>
    <dgm:cxn modelId="{AC585335-AEAD-4990-BE5B-C18A8DB8A735}" type="presOf" srcId="{1108CB91-248C-4407-8C7F-FE10F0C687EE}" destId="{78F82536-4031-491D-94B6-4D4789619BB8}" srcOrd="0" destOrd="0" presId="urn:microsoft.com/office/officeart/2018/5/layout/IconCircleLabelList"/>
    <dgm:cxn modelId="{CBB73E3C-DA70-48FB-8CDF-1EC2E6561F54}" type="presOf" srcId="{3A320622-63A1-4B52-86D8-32CDEA36C11A}" destId="{F8FA810C-4B38-4948-9051-16F46E521C9D}" srcOrd="0" destOrd="0" presId="urn:microsoft.com/office/officeart/2018/5/layout/IconCircleLabelList"/>
    <dgm:cxn modelId="{4B2ACA3F-62E1-4646-BD30-DBCCFB0E9541}" type="presOf" srcId="{CDF22373-482A-490C-9322-3CD7900C5B80}" destId="{739271BB-652B-47EC-A671-B6A28BFD3614}" srcOrd="0" destOrd="0" presId="urn:microsoft.com/office/officeart/2018/5/layout/IconCircleLabelList"/>
    <dgm:cxn modelId="{1A0F324E-F7E7-40B8-BED3-FD553792FF1F}" srcId="{3A320622-63A1-4B52-86D8-32CDEA36C11A}" destId="{94BB6038-4B6E-4914-A8BC-829011376C14}" srcOrd="2" destOrd="0" parTransId="{BB5E6018-E84A-4310-967F-A9BB08F4B96B}" sibTransId="{DC99DF93-B1A2-49F7-BEEB-B00BABCBD880}"/>
    <dgm:cxn modelId="{9A21AE80-2E96-4BD7-AD17-B7F79C03728E}" type="presOf" srcId="{94BB6038-4B6E-4914-A8BC-829011376C14}" destId="{73134156-7F69-4046-BC06-4CA7714E9523}" srcOrd="0" destOrd="0" presId="urn:microsoft.com/office/officeart/2018/5/layout/IconCircleLabelList"/>
    <dgm:cxn modelId="{630A0183-4558-41FA-AC64-9F7D710A731D}" srcId="{3A320622-63A1-4B52-86D8-32CDEA36C11A}" destId="{CDF22373-482A-490C-9322-3CD7900C5B80}" srcOrd="3" destOrd="0" parTransId="{274F9167-DD4B-4D9F-936F-8A4C5FBCE66B}" sibTransId="{CED715D0-9A5F-4399-AFE5-911B7C10C3C4}"/>
    <dgm:cxn modelId="{C6FE02A8-ED04-4F7B-A240-42999320D6C5}" srcId="{3A320622-63A1-4B52-86D8-32CDEA36C11A}" destId="{1108CB91-248C-4407-8C7F-FE10F0C687EE}" srcOrd="1" destOrd="0" parTransId="{E7AEA494-310B-4F81-AC16-06E14A2EFC1E}" sibTransId="{41807FDE-7BF7-4876-A3DD-A1824163E177}"/>
    <dgm:cxn modelId="{3C2900F2-F0DF-41A6-B67E-7C7B6C64858E}" srcId="{3A320622-63A1-4B52-86D8-32CDEA36C11A}" destId="{575BBBF3-3DFF-4518-B0F7-D793524EEC01}" srcOrd="0" destOrd="0" parTransId="{5E43B0B3-4C71-413D-BB9E-B65515C5D179}" sibTransId="{AA2B19CD-9750-40D8-985A-4B181E33B27E}"/>
    <dgm:cxn modelId="{559FB2F2-CF74-4E12-8846-72B2DB224FF3}" type="presParOf" srcId="{F8FA810C-4B38-4948-9051-16F46E521C9D}" destId="{C8BA0FB9-2CB5-4AB7-86B9-A8E7C88538D2}" srcOrd="0" destOrd="0" presId="urn:microsoft.com/office/officeart/2018/5/layout/IconCircleLabelList"/>
    <dgm:cxn modelId="{A13DDCEB-5647-402D-A6CC-45BBBC8C2636}" type="presParOf" srcId="{C8BA0FB9-2CB5-4AB7-86B9-A8E7C88538D2}" destId="{2E2A0DEF-A64E-47C4-B48D-9160F3CC53E7}" srcOrd="0" destOrd="0" presId="urn:microsoft.com/office/officeart/2018/5/layout/IconCircleLabelList"/>
    <dgm:cxn modelId="{A5FE6DE2-CEE8-484E-AFD9-8BF8F0132E38}" type="presParOf" srcId="{C8BA0FB9-2CB5-4AB7-86B9-A8E7C88538D2}" destId="{A75D89F4-31FB-41C7-AA52-720E724646DD}" srcOrd="1" destOrd="0" presId="urn:microsoft.com/office/officeart/2018/5/layout/IconCircleLabelList"/>
    <dgm:cxn modelId="{1A91AD43-EF64-4190-9130-E0FAF1B28358}" type="presParOf" srcId="{C8BA0FB9-2CB5-4AB7-86B9-A8E7C88538D2}" destId="{AA70620B-FBE2-4D90-8694-20E4E1BF159E}" srcOrd="2" destOrd="0" presId="urn:microsoft.com/office/officeart/2018/5/layout/IconCircleLabelList"/>
    <dgm:cxn modelId="{0496A58A-0239-479A-95E5-31BBE3409103}" type="presParOf" srcId="{C8BA0FB9-2CB5-4AB7-86B9-A8E7C88538D2}" destId="{C2B3E2F5-C3A1-466C-96FD-7F4C4EC6B05B}" srcOrd="3" destOrd="0" presId="urn:microsoft.com/office/officeart/2018/5/layout/IconCircleLabelList"/>
    <dgm:cxn modelId="{B33F9BCA-068B-4574-A0E9-7CD814BE735D}" type="presParOf" srcId="{F8FA810C-4B38-4948-9051-16F46E521C9D}" destId="{1F44B70A-FF6C-4410-8105-5AA8F5F7F807}" srcOrd="1" destOrd="0" presId="urn:microsoft.com/office/officeart/2018/5/layout/IconCircleLabelList"/>
    <dgm:cxn modelId="{8E1D29C5-93EC-4A59-BB31-9CEDAC0C3071}" type="presParOf" srcId="{F8FA810C-4B38-4948-9051-16F46E521C9D}" destId="{C72E041E-06A6-402F-80B7-9C325C5603A6}" srcOrd="2" destOrd="0" presId="urn:microsoft.com/office/officeart/2018/5/layout/IconCircleLabelList"/>
    <dgm:cxn modelId="{430EAB9E-A400-4BD5-985E-F6DBFAB78EDC}" type="presParOf" srcId="{C72E041E-06A6-402F-80B7-9C325C5603A6}" destId="{0D17885B-9889-4D14-B6E7-DE569DF0A43E}" srcOrd="0" destOrd="0" presId="urn:microsoft.com/office/officeart/2018/5/layout/IconCircleLabelList"/>
    <dgm:cxn modelId="{59F95C47-B681-4E57-8169-6F750362D328}" type="presParOf" srcId="{C72E041E-06A6-402F-80B7-9C325C5603A6}" destId="{36C4768C-D615-4539-BD89-01570C0B262A}" srcOrd="1" destOrd="0" presId="urn:microsoft.com/office/officeart/2018/5/layout/IconCircleLabelList"/>
    <dgm:cxn modelId="{BADD387A-3803-412B-BC43-F8B9E064A957}" type="presParOf" srcId="{C72E041E-06A6-402F-80B7-9C325C5603A6}" destId="{9AD51BA3-B169-49F1-93BC-F83868772D4D}" srcOrd="2" destOrd="0" presId="urn:microsoft.com/office/officeart/2018/5/layout/IconCircleLabelList"/>
    <dgm:cxn modelId="{B31E58DC-3EFC-46B9-B953-2819EEC81F8E}" type="presParOf" srcId="{C72E041E-06A6-402F-80B7-9C325C5603A6}" destId="{78F82536-4031-491D-94B6-4D4789619BB8}" srcOrd="3" destOrd="0" presId="urn:microsoft.com/office/officeart/2018/5/layout/IconCircleLabelList"/>
    <dgm:cxn modelId="{91894C48-EA97-4B9A-840F-1FC26F696E2F}" type="presParOf" srcId="{F8FA810C-4B38-4948-9051-16F46E521C9D}" destId="{132B9D69-C3E7-4FE9-9A67-9B33BE112A7D}" srcOrd="3" destOrd="0" presId="urn:microsoft.com/office/officeart/2018/5/layout/IconCircleLabelList"/>
    <dgm:cxn modelId="{B3532C82-E6C1-4928-AFF9-2F29C8EF2374}" type="presParOf" srcId="{F8FA810C-4B38-4948-9051-16F46E521C9D}" destId="{85904376-BF2B-4BC2-A201-7B90A4EF08F5}" srcOrd="4" destOrd="0" presId="urn:microsoft.com/office/officeart/2018/5/layout/IconCircleLabelList"/>
    <dgm:cxn modelId="{17EF37AF-ADA0-42D7-B65F-3A1A0CE723EF}" type="presParOf" srcId="{85904376-BF2B-4BC2-A201-7B90A4EF08F5}" destId="{A320B868-37EA-4384-B838-393CB2184C56}" srcOrd="0" destOrd="0" presId="urn:microsoft.com/office/officeart/2018/5/layout/IconCircleLabelList"/>
    <dgm:cxn modelId="{B6245F82-7517-4FAC-9F28-D80FF504BF01}" type="presParOf" srcId="{85904376-BF2B-4BC2-A201-7B90A4EF08F5}" destId="{B5CB3E5E-6457-4446-859C-0CCC1264B684}" srcOrd="1" destOrd="0" presId="urn:microsoft.com/office/officeart/2018/5/layout/IconCircleLabelList"/>
    <dgm:cxn modelId="{8B2563D0-1019-4C7E-ACB8-1552AC4E67B7}" type="presParOf" srcId="{85904376-BF2B-4BC2-A201-7B90A4EF08F5}" destId="{46695118-2081-481A-A017-0592AD0CE7EB}" srcOrd="2" destOrd="0" presId="urn:microsoft.com/office/officeart/2018/5/layout/IconCircleLabelList"/>
    <dgm:cxn modelId="{3CE48335-7566-41C5-9C36-9CF8D6D505DA}" type="presParOf" srcId="{85904376-BF2B-4BC2-A201-7B90A4EF08F5}" destId="{73134156-7F69-4046-BC06-4CA7714E9523}" srcOrd="3" destOrd="0" presId="urn:microsoft.com/office/officeart/2018/5/layout/IconCircleLabelList"/>
    <dgm:cxn modelId="{F304B71D-B1E5-4DAE-9AD4-97E5DDFDE8BB}" type="presParOf" srcId="{F8FA810C-4B38-4948-9051-16F46E521C9D}" destId="{ED5FA35C-8436-42EC-BE20-B7D4C3D3ED0C}" srcOrd="5" destOrd="0" presId="urn:microsoft.com/office/officeart/2018/5/layout/IconCircleLabelList"/>
    <dgm:cxn modelId="{87990436-BDBD-4B10-ADC6-E037ABCCED4E}" type="presParOf" srcId="{F8FA810C-4B38-4948-9051-16F46E521C9D}" destId="{D992E11D-B011-40DB-BC7C-7185227317E5}" srcOrd="6" destOrd="0" presId="urn:microsoft.com/office/officeart/2018/5/layout/IconCircleLabelList"/>
    <dgm:cxn modelId="{71AB70C5-6944-4FBD-B068-035471F81CB5}" type="presParOf" srcId="{D992E11D-B011-40DB-BC7C-7185227317E5}" destId="{EDBA0133-C729-48D3-9EDA-CF2F8978A8B2}" srcOrd="0" destOrd="0" presId="urn:microsoft.com/office/officeart/2018/5/layout/IconCircleLabelList"/>
    <dgm:cxn modelId="{771DD456-F85A-43C6-BBFF-5C807DD508F9}" type="presParOf" srcId="{D992E11D-B011-40DB-BC7C-7185227317E5}" destId="{56CA916C-1DD7-4AD1-A11D-5CC244EB5CED}" srcOrd="1" destOrd="0" presId="urn:microsoft.com/office/officeart/2018/5/layout/IconCircleLabelList"/>
    <dgm:cxn modelId="{91C9CD00-3192-400F-9668-7E555B8EB4D2}" type="presParOf" srcId="{D992E11D-B011-40DB-BC7C-7185227317E5}" destId="{1CC6B1C6-5CE5-46E9-BAC1-2C9D98334B10}" srcOrd="2" destOrd="0" presId="urn:microsoft.com/office/officeart/2018/5/layout/IconCircleLabelList"/>
    <dgm:cxn modelId="{11B579C2-9099-4D88-97D4-435A4FC74006}" type="presParOf" srcId="{D992E11D-B011-40DB-BC7C-7185227317E5}" destId="{739271BB-652B-47EC-A671-B6A28BFD361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B07EC9-7565-41E0-B331-237D7DADEA8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9FE40A-F1EA-42D5-9985-3723F6978F07}">
      <dgm:prSet/>
      <dgm:spPr/>
      <dgm:t>
        <a:bodyPr/>
        <a:lstStyle/>
        <a:p>
          <a:r>
            <a:rPr lang="en-GB" dirty="0"/>
            <a:t>Dela v </a:t>
          </a:r>
          <a:r>
            <a:rPr lang="en-GB" dirty="0" err="1"/>
            <a:t>čistiln</a:t>
          </a:r>
          <a:r>
            <a:rPr lang="sl-SI" dirty="0" err="1"/>
            <a:t>em</a:t>
          </a:r>
          <a:r>
            <a:rPr lang="sl-SI" dirty="0"/>
            <a:t> podjetju</a:t>
          </a:r>
          <a:r>
            <a:rPr lang="en-GB" dirty="0"/>
            <a:t>.
</a:t>
          </a:r>
          <a:endParaRPr lang="en-US" dirty="0"/>
        </a:p>
      </dgm:t>
    </dgm:pt>
    <dgm:pt modelId="{6A76721C-5727-4EE0-A857-E6876015544B}" type="parTrans" cxnId="{57F3C140-8B2F-4C82-8DB1-448DC529E86A}">
      <dgm:prSet/>
      <dgm:spPr/>
      <dgm:t>
        <a:bodyPr/>
        <a:lstStyle/>
        <a:p>
          <a:endParaRPr lang="en-US"/>
        </a:p>
      </dgm:t>
    </dgm:pt>
    <dgm:pt modelId="{95903CB0-B06D-4C6A-8412-655CE7FBDFCC}" type="sibTrans" cxnId="{57F3C140-8B2F-4C82-8DB1-448DC529E86A}">
      <dgm:prSet/>
      <dgm:spPr/>
      <dgm:t>
        <a:bodyPr/>
        <a:lstStyle/>
        <a:p>
          <a:endParaRPr lang="en-US"/>
        </a:p>
      </dgm:t>
    </dgm:pt>
    <dgm:pt modelId="{5598573D-C99D-4C6B-B9CC-1F6FE5B60E7B}">
      <dgm:prSet/>
      <dgm:spPr/>
      <dgm:t>
        <a:bodyPr/>
        <a:lstStyle/>
        <a:p>
          <a:r>
            <a:rPr lang="en-GB" dirty="0" err="1"/>
            <a:t>Prostovoljka</a:t>
          </a:r>
          <a:r>
            <a:rPr lang="en-GB" dirty="0"/>
            <a:t> je v </a:t>
          </a:r>
          <a:r>
            <a:rPr lang="sl-SI" dirty="0"/>
            <a:t>vrtcu</a:t>
          </a:r>
          <a:r>
            <a:rPr lang="en-GB" dirty="0"/>
            <a:t>, </a:t>
          </a:r>
          <a:r>
            <a:rPr lang="en-GB" dirty="0" err="1"/>
            <a:t>kjer</a:t>
          </a:r>
          <a:r>
            <a:rPr lang="en-GB" dirty="0"/>
            <a:t> </a:t>
          </a:r>
          <a:r>
            <a:rPr lang="en-GB" dirty="0" err="1"/>
            <a:t>otrokom</a:t>
          </a:r>
          <a:r>
            <a:rPr lang="en-GB" dirty="0"/>
            <a:t> </a:t>
          </a:r>
          <a:r>
            <a:rPr lang="en-GB" dirty="0" err="1"/>
            <a:t>bere</a:t>
          </a:r>
          <a:r>
            <a:rPr lang="en-GB" dirty="0"/>
            <a:t> </a:t>
          </a:r>
          <a:r>
            <a:rPr lang="en-GB" dirty="0" err="1"/>
            <a:t>zgodbe</a:t>
          </a:r>
          <a:r>
            <a:rPr lang="en-GB" dirty="0"/>
            <a:t>.
</a:t>
          </a:r>
          <a:endParaRPr lang="en-US" dirty="0"/>
        </a:p>
      </dgm:t>
    </dgm:pt>
    <dgm:pt modelId="{99BB8345-2647-45B8-B959-CF4BEE7A36B2}" type="parTrans" cxnId="{598A8D47-A732-4655-BCFE-2A88CA81EED3}">
      <dgm:prSet/>
      <dgm:spPr/>
      <dgm:t>
        <a:bodyPr/>
        <a:lstStyle/>
        <a:p>
          <a:endParaRPr lang="en-US"/>
        </a:p>
      </dgm:t>
    </dgm:pt>
    <dgm:pt modelId="{507E206D-24E6-4574-BA78-7DF12AE3A4D9}" type="sibTrans" cxnId="{598A8D47-A732-4655-BCFE-2A88CA81EED3}">
      <dgm:prSet/>
      <dgm:spPr/>
      <dgm:t>
        <a:bodyPr/>
        <a:lstStyle/>
        <a:p>
          <a:endParaRPr lang="en-US"/>
        </a:p>
      </dgm:t>
    </dgm:pt>
    <dgm:pt modelId="{72D865C4-053A-4D88-8CFA-6F71B234A133}">
      <dgm:prSet/>
      <dgm:spPr/>
      <dgm:t>
        <a:bodyPr/>
        <a:lstStyle/>
        <a:p>
          <a:r>
            <a:rPr lang="pl-PL" dirty="0"/>
            <a:t>Prostovoljno dela v domu starejših.
</a:t>
          </a:r>
          <a:endParaRPr lang="en-US" dirty="0"/>
        </a:p>
      </dgm:t>
    </dgm:pt>
    <dgm:pt modelId="{2786EACF-C678-48D1-B647-A5EA0097FBB2}" type="parTrans" cxnId="{DE9067E7-3512-44A9-88BF-7C0C6876E9AF}">
      <dgm:prSet/>
      <dgm:spPr/>
      <dgm:t>
        <a:bodyPr/>
        <a:lstStyle/>
        <a:p>
          <a:endParaRPr lang="en-US"/>
        </a:p>
      </dgm:t>
    </dgm:pt>
    <dgm:pt modelId="{52F73231-9A05-4C0B-9D5F-672119FFAD06}" type="sibTrans" cxnId="{DE9067E7-3512-44A9-88BF-7C0C6876E9AF}">
      <dgm:prSet/>
      <dgm:spPr/>
      <dgm:t>
        <a:bodyPr/>
        <a:lstStyle/>
        <a:p>
          <a:endParaRPr lang="en-US"/>
        </a:p>
      </dgm:t>
    </dgm:pt>
    <dgm:pt modelId="{A8D2E0B8-FAB4-484E-B91B-6D4A6646FA9B}" type="pres">
      <dgm:prSet presAssocID="{BFB07EC9-7565-41E0-B331-237D7DADEA8B}" presName="linear" presStyleCnt="0">
        <dgm:presLayoutVars>
          <dgm:animLvl val="lvl"/>
          <dgm:resizeHandles val="exact"/>
        </dgm:presLayoutVars>
      </dgm:prSet>
      <dgm:spPr/>
    </dgm:pt>
    <dgm:pt modelId="{2F34717C-1AD8-4CC8-AC1D-CC4A62FB6E7D}" type="pres">
      <dgm:prSet presAssocID="{4C9FE40A-F1EA-42D5-9985-3723F6978F0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F36F605-C280-469E-96CC-E28B2E1AB0F8}" type="pres">
      <dgm:prSet presAssocID="{95903CB0-B06D-4C6A-8412-655CE7FBDFCC}" presName="spacer" presStyleCnt="0"/>
      <dgm:spPr/>
    </dgm:pt>
    <dgm:pt modelId="{342B2272-9023-4BBC-80E1-76E300EB3A7E}" type="pres">
      <dgm:prSet presAssocID="{5598573D-C99D-4C6B-B9CC-1F6FE5B60E7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18A5F3-D5D1-4BC8-9BD4-04BF891B69EC}" type="pres">
      <dgm:prSet presAssocID="{507E206D-24E6-4574-BA78-7DF12AE3A4D9}" presName="spacer" presStyleCnt="0"/>
      <dgm:spPr/>
    </dgm:pt>
    <dgm:pt modelId="{796B18B0-5308-4E54-AF81-0EBDD76D226B}" type="pres">
      <dgm:prSet presAssocID="{72D865C4-053A-4D88-8CFA-6F71B234A13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41F3622-412C-4D48-99C6-9FCC1F7CDA6C}" type="presOf" srcId="{5598573D-C99D-4C6B-B9CC-1F6FE5B60E7B}" destId="{342B2272-9023-4BBC-80E1-76E300EB3A7E}" srcOrd="0" destOrd="0" presId="urn:microsoft.com/office/officeart/2005/8/layout/vList2"/>
    <dgm:cxn modelId="{57F3C140-8B2F-4C82-8DB1-448DC529E86A}" srcId="{BFB07EC9-7565-41E0-B331-237D7DADEA8B}" destId="{4C9FE40A-F1EA-42D5-9985-3723F6978F07}" srcOrd="0" destOrd="0" parTransId="{6A76721C-5727-4EE0-A857-E6876015544B}" sibTransId="{95903CB0-B06D-4C6A-8412-655CE7FBDFCC}"/>
    <dgm:cxn modelId="{89744B5E-1E74-40EB-BAE3-DD91257FA2B7}" type="presOf" srcId="{BFB07EC9-7565-41E0-B331-237D7DADEA8B}" destId="{A8D2E0B8-FAB4-484E-B91B-6D4A6646FA9B}" srcOrd="0" destOrd="0" presId="urn:microsoft.com/office/officeart/2005/8/layout/vList2"/>
    <dgm:cxn modelId="{598A8D47-A732-4655-BCFE-2A88CA81EED3}" srcId="{BFB07EC9-7565-41E0-B331-237D7DADEA8B}" destId="{5598573D-C99D-4C6B-B9CC-1F6FE5B60E7B}" srcOrd="1" destOrd="0" parTransId="{99BB8345-2647-45B8-B959-CF4BEE7A36B2}" sibTransId="{507E206D-24E6-4574-BA78-7DF12AE3A4D9}"/>
    <dgm:cxn modelId="{B05270BC-79D8-4723-AB18-FC6D5E86E6A0}" type="presOf" srcId="{4C9FE40A-F1EA-42D5-9985-3723F6978F07}" destId="{2F34717C-1AD8-4CC8-AC1D-CC4A62FB6E7D}" srcOrd="0" destOrd="0" presId="urn:microsoft.com/office/officeart/2005/8/layout/vList2"/>
    <dgm:cxn modelId="{6EE2DCCC-198A-4028-A42B-94B1E3EDB201}" type="presOf" srcId="{72D865C4-053A-4D88-8CFA-6F71B234A133}" destId="{796B18B0-5308-4E54-AF81-0EBDD76D226B}" srcOrd="0" destOrd="0" presId="urn:microsoft.com/office/officeart/2005/8/layout/vList2"/>
    <dgm:cxn modelId="{DE9067E7-3512-44A9-88BF-7C0C6876E9AF}" srcId="{BFB07EC9-7565-41E0-B331-237D7DADEA8B}" destId="{72D865C4-053A-4D88-8CFA-6F71B234A133}" srcOrd="2" destOrd="0" parTransId="{2786EACF-C678-48D1-B647-A5EA0097FBB2}" sibTransId="{52F73231-9A05-4C0B-9D5F-672119FFAD06}"/>
    <dgm:cxn modelId="{4E6A9C9B-E02D-4121-8607-0A3999B12927}" type="presParOf" srcId="{A8D2E0B8-FAB4-484E-B91B-6D4A6646FA9B}" destId="{2F34717C-1AD8-4CC8-AC1D-CC4A62FB6E7D}" srcOrd="0" destOrd="0" presId="urn:microsoft.com/office/officeart/2005/8/layout/vList2"/>
    <dgm:cxn modelId="{6EE3C28A-6EBB-4D7A-9C60-41A442526246}" type="presParOf" srcId="{A8D2E0B8-FAB4-484E-B91B-6D4A6646FA9B}" destId="{AF36F605-C280-469E-96CC-E28B2E1AB0F8}" srcOrd="1" destOrd="0" presId="urn:microsoft.com/office/officeart/2005/8/layout/vList2"/>
    <dgm:cxn modelId="{9999B871-F463-4A05-8117-FF7EE38F0039}" type="presParOf" srcId="{A8D2E0B8-FAB4-484E-B91B-6D4A6646FA9B}" destId="{342B2272-9023-4BBC-80E1-76E300EB3A7E}" srcOrd="2" destOrd="0" presId="urn:microsoft.com/office/officeart/2005/8/layout/vList2"/>
    <dgm:cxn modelId="{EC229143-2B8A-4DAD-86C4-E093FD075B2A}" type="presParOf" srcId="{A8D2E0B8-FAB4-484E-B91B-6D4A6646FA9B}" destId="{3918A5F3-D5D1-4BC8-9BD4-04BF891B69EC}" srcOrd="3" destOrd="0" presId="urn:microsoft.com/office/officeart/2005/8/layout/vList2"/>
    <dgm:cxn modelId="{CBB91A3B-A8AE-4F37-ADFF-7775BEA85C55}" type="presParOf" srcId="{A8D2E0B8-FAB4-484E-B91B-6D4A6646FA9B}" destId="{796B18B0-5308-4E54-AF81-0EBDD76D22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02CD8-ECF4-4D08-8022-D102BCD3DC2D}">
      <dsp:nvSpPr>
        <dsp:cNvPr id="0" name=""/>
        <dsp:cNvSpPr/>
      </dsp:nvSpPr>
      <dsp:spPr>
        <a:xfrm>
          <a:off x="0" y="0"/>
          <a:ext cx="5306436" cy="1199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o	60 let</a:t>
          </a:r>
        </a:p>
      </dsp:txBody>
      <dsp:txXfrm>
        <a:off x="58543" y="58543"/>
        <a:ext cx="5189350" cy="1082164"/>
      </dsp:txXfrm>
    </dsp:sp>
    <dsp:sp modelId="{038CDCCA-9148-4469-BA27-DECEC4136856}">
      <dsp:nvSpPr>
        <dsp:cNvPr id="0" name=""/>
        <dsp:cNvSpPr/>
      </dsp:nvSpPr>
      <dsp:spPr>
        <a:xfrm>
          <a:off x="0" y="1355642"/>
          <a:ext cx="5306436" cy="119925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o	55 let</a:t>
          </a:r>
        </a:p>
      </dsp:txBody>
      <dsp:txXfrm>
        <a:off x="58543" y="1414185"/>
        <a:ext cx="5189350" cy="1082164"/>
      </dsp:txXfrm>
    </dsp:sp>
    <dsp:sp modelId="{D8BB23B7-0255-45B2-BB0D-E5AC2C6806D4}">
      <dsp:nvSpPr>
        <dsp:cNvPr id="0" name=""/>
        <dsp:cNvSpPr/>
      </dsp:nvSpPr>
      <dsp:spPr>
        <a:xfrm>
          <a:off x="0" y="2698892"/>
          <a:ext cx="5306436" cy="119925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o	45 let</a:t>
          </a:r>
        </a:p>
      </dsp:txBody>
      <dsp:txXfrm>
        <a:off x="58543" y="2757435"/>
        <a:ext cx="5189350" cy="1082164"/>
      </dsp:txXfrm>
    </dsp:sp>
    <dsp:sp modelId="{9828616F-A29B-4364-9FF3-B906017B874D}">
      <dsp:nvSpPr>
        <dsp:cNvPr id="0" name=""/>
        <dsp:cNvSpPr/>
      </dsp:nvSpPr>
      <dsp:spPr>
        <a:xfrm>
          <a:off x="0" y="4042142"/>
          <a:ext cx="5306436" cy="11992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o	70 let</a:t>
          </a:r>
        </a:p>
      </dsp:txBody>
      <dsp:txXfrm>
        <a:off x="58543" y="4100685"/>
        <a:ext cx="5189350" cy="1082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49A62-6252-480C-90E9-7DB0282A75AD}">
      <dsp:nvSpPr>
        <dsp:cNvPr id="0" name=""/>
        <dsp:cNvSpPr/>
      </dsp:nvSpPr>
      <dsp:spPr>
        <a:xfrm>
          <a:off x="0" y="20107"/>
          <a:ext cx="5310521" cy="14102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 err="1"/>
            <a:t>Zelo</a:t>
          </a:r>
          <a:r>
            <a:rPr lang="en-GB" sz="2300" kern="1200" dirty="0"/>
            <a:t> je </a:t>
          </a:r>
          <a:r>
            <a:rPr lang="en-GB" sz="2300" kern="1200" dirty="0" err="1"/>
            <a:t>zbolela</a:t>
          </a:r>
          <a:r>
            <a:rPr lang="en-GB" sz="2300" kern="1200" dirty="0"/>
            <a:t>.
</a:t>
          </a:r>
          <a:endParaRPr lang="en-US" sz="2300" kern="1200" dirty="0"/>
        </a:p>
      </dsp:txBody>
      <dsp:txXfrm>
        <a:off x="68843" y="88950"/>
        <a:ext cx="5172835" cy="1272566"/>
      </dsp:txXfrm>
    </dsp:sp>
    <dsp:sp modelId="{FB45BC2C-2E54-46C0-99B7-6FC3025DF096}">
      <dsp:nvSpPr>
        <dsp:cNvPr id="0" name=""/>
        <dsp:cNvSpPr/>
      </dsp:nvSpPr>
      <dsp:spPr>
        <a:xfrm>
          <a:off x="0" y="1496599"/>
          <a:ext cx="5310521" cy="1410252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Hotela se je upokojiti, tako kot njen brat pri 60 letih.
</a:t>
          </a:r>
          <a:endParaRPr lang="en-US" sz="2300" kern="1200" dirty="0"/>
        </a:p>
      </dsp:txBody>
      <dsp:txXfrm>
        <a:off x="68843" y="1565442"/>
        <a:ext cx="5172835" cy="1272566"/>
      </dsp:txXfrm>
    </dsp:sp>
    <dsp:sp modelId="{2A5B5510-6462-4643-A350-5466BBD22BE4}">
      <dsp:nvSpPr>
        <dsp:cNvPr id="0" name=""/>
        <dsp:cNvSpPr/>
      </dsp:nvSpPr>
      <dsp:spPr>
        <a:xfrm>
          <a:off x="0" y="2973092"/>
          <a:ext cx="5310521" cy="1410252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bila je stara 65 let in je bila primerna za upokojitev
</a:t>
          </a:r>
          <a:endParaRPr lang="en-US" sz="2300" kern="1200" dirty="0"/>
        </a:p>
      </dsp:txBody>
      <dsp:txXfrm>
        <a:off x="68843" y="3041935"/>
        <a:ext cx="5172835" cy="1272566"/>
      </dsp:txXfrm>
    </dsp:sp>
    <dsp:sp modelId="{85B6FB2D-C9C0-4A95-8A25-BADB3A9B6DF1}">
      <dsp:nvSpPr>
        <dsp:cNvPr id="0" name=""/>
        <dsp:cNvSpPr/>
      </dsp:nvSpPr>
      <dsp:spPr>
        <a:xfrm>
          <a:off x="0" y="4449584"/>
          <a:ext cx="5310521" cy="141025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 err="1"/>
            <a:t>Težko</a:t>
          </a:r>
          <a:r>
            <a:rPr lang="en-GB" sz="2300" kern="1200" dirty="0"/>
            <a:t> je </a:t>
          </a:r>
          <a:r>
            <a:rPr lang="en-GB" sz="2300" kern="1200" dirty="0" err="1"/>
            <a:t>opravil</a:t>
          </a:r>
          <a:r>
            <a:rPr lang="sl-SI" sz="2300" kern="1200" dirty="0" err="1"/>
            <a:t>jala</a:t>
          </a:r>
          <a:r>
            <a:rPr lang="en-GB" sz="2300" kern="1200" dirty="0"/>
            <a:t> </a:t>
          </a:r>
          <a:r>
            <a:rPr lang="en-GB" sz="2300" kern="1200" dirty="0" err="1"/>
            <a:t>svoje</a:t>
          </a:r>
          <a:r>
            <a:rPr lang="en-GB" sz="2300" kern="1200" dirty="0"/>
            <a:t> </a:t>
          </a:r>
          <a:r>
            <a:rPr lang="en-GB" sz="2300" kern="1200" dirty="0" err="1"/>
            <a:t>naloge</a:t>
          </a:r>
          <a:r>
            <a:rPr lang="en-GB" sz="2300" kern="1200" dirty="0"/>
            <a:t> v </a:t>
          </a:r>
          <a:r>
            <a:rPr lang="en-GB" sz="2300" kern="1200" dirty="0" err="1"/>
            <a:t>službi</a:t>
          </a:r>
          <a:r>
            <a:rPr lang="en-GB" sz="2300" kern="1200" dirty="0"/>
            <a:t>.
</a:t>
          </a:r>
          <a:endParaRPr lang="en-US" sz="2300" kern="1200" dirty="0"/>
        </a:p>
      </dsp:txBody>
      <dsp:txXfrm>
        <a:off x="68843" y="4518427"/>
        <a:ext cx="5172835" cy="1272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0DEF-A64E-47C4-B48D-9160F3CC53E7}">
      <dsp:nvSpPr>
        <dsp:cNvPr id="0" name=""/>
        <dsp:cNvSpPr/>
      </dsp:nvSpPr>
      <dsp:spPr>
        <a:xfrm>
          <a:off x="1287166" y="102115"/>
          <a:ext cx="1371853" cy="13718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D89F4-31FB-41C7-AA52-720E724646DD}">
      <dsp:nvSpPr>
        <dsp:cNvPr id="0" name=""/>
        <dsp:cNvSpPr/>
      </dsp:nvSpPr>
      <dsp:spPr>
        <a:xfrm>
          <a:off x="1579528" y="394477"/>
          <a:ext cx="787128" cy="7871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3E2F5-C3A1-466C-96FD-7F4C4EC6B05B}">
      <dsp:nvSpPr>
        <dsp:cNvPr id="0" name=""/>
        <dsp:cNvSpPr/>
      </dsp:nvSpPr>
      <dsp:spPr>
        <a:xfrm>
          <a:off x="848623" y="1901267"/>
          <a:ext cx="224893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 dirty="0" err="1"/>
            <a:t>Delal</a:t>
          </a:r>
          <a:r>
            <a:rPr lang="en-GB" sz="1300" kern="1200" dirty="0"/>
            <a:t> je v </a:t>
          </a:r>
          <a:r>
            <a:rPr lang="en-GB" sz="1300" kern="1200" dirty="0" err="1"/>
            <a:t>pekarni</a:t>
          </a:r>
          <a:r>
            <a:rPr lang="en-GB" sz="1300" kern="1200" dirty="0"/>
            <a:t>.
</a:t>
          </a:r>
          <a:endParaRPr lang="en-US" sz="1300" kern="1200" dirty="0"/>
        </a:p>
      </dsp:txBody>
      <dsp:txXfrm>
        <a:off x="848623" y="1901267"/>
        <a:ext cx="2248939" cy="720000"/>
      </dsp:txXfrm>
    </dsp:sp>
    <dsp:sp modelId="{0D17885B-9889-4D14-B6E7-DE569DF0A43E}">
      <dsp:nvSpPr>
        <dsp:cNvPr id="0" name=""/>
        <dsp:cNvSpPr/>
      </dsp:nvSpPr>
      <dsp:spPr>
        <a:xfrm>
          <a:off x="3929670" y="102115"/>
          <a:ext cx="1371853" cy="13718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4768C-D615-4539-BD89-01570C0B262A}">
      <dsp:nvSpPr>
        <dsp:cNvPr id="0" name=""/>
        <dsp:cNvSpPr/>
      </dsp:nvSpPr>
      <dsp:spPr>
        <a:xfrm>
          <a:off x="4222033" y="394477"/>
          <a:ext cx="787128" cy="7871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82536-4031-491D-94B6-4D4789619BB8}">
      <dsp:nvSpPr>
        <dsp:cNvPr id="0" name=""/>
        <dsp:cNvSpPr/>
      </dsp:nvSpPr>
      <dsp:spPr>
        <a:xfrm>
          <a:off x="3491127" y="1901267"/>
          <a:ext cx="224893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 dirty="0" err="1"/>
            <a:t>Delal</a:t>
          </a:r>
          <a:r>
            <a:rPr lang="en-GB" sz="1300" kern="1200" dirty="0"/>
            <a:t> je v </a:t>
          </a:r>
          <a:r>
            <a:rPr lang="en-GB" sz="1300" kern="1200" dirty="0" err="1"/>
            <a:t>kavarni</a:t>
          </a:r>
          <a:r>
            <a:rPr lang="en-GB" sz="1300" kern="1200" dirty="0"/>
            <a:t>.
</a:t>
          </a:r>
          <a:endParaRPr lang="en-US" sz="1300" kern="1200" dirty="0"/>
        </a:p>
      </dsp:txBody>
      <dsp:txXfrm>
        <a:off x="3491127" y="1901267"/>
        <a:ext cx="2248939" cy="720000"/>
      </dsp:txXfrm>
    </dsp:sp>
    <dsp:sp modelId="{A320B868-37EA-4384-B838-393CB2184C56}">
      <dsp:nvSpPr>
        <dsp:cNvPr id="0" name=""/>
        <dsp:cNvSpPr/>
      </dsp:nvSpPr>
      <dsp:spPr>
        <a:xfrm>
          <a:off x="1085571" y="3229488"/>
          <a:ext cx="1371853" cy="13718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B3E5E-6457-4446-859C-0CCC1264B684}">
      <dsp:nvSpPr>
        <dsp:cNvPr id="0" name=""/>
        <dsp:cNvSpPr/>
      </dsp:nvSpPr>
      <dsp:spPr>
        <a:xfrm>
          <a:off x="1377933" y="3521851"/>
          <a:ext cx="787128" cy="7871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34156-7F69-4046-BC06-4CA7714E9523}">
      <dsp:nvSpPr>
        <dsp:cNvPr id="0" name=""/>
        <dsp:cNvSpPr/>
      </dsp:nvSpPr>
      <dsp:spPr>
        <a:xfrm>
          <a:off x="647028" y="5028640"/>
          <a:ext cx="224893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 dirty="0" err="1"/>
            <a:t>Prostovoljno</a:t>
          </a:r>
          <a:r>
            <a:rPr lang="en-GB" sz="1300" kern="1200" dirty="0"/>
            <a:t> je </a:t>
          </a:r>
          <a:r>
            <a:rPr lang="en-GB" sz="1300" kern="1200" dirty="0" err="1"/>
            <a:t>delal</a:t>
          </a:r>
          <a:r>
            <a:rPr lang="en-GB" sz="1300" kern="1200" dirty="0"/>
            <a:t> v </a:t>
          </a:r>
          <a:r>
            <a:rPr lang="en-GB" sz="1300" kern="1200" dirty="0" err="1"/>
            <a:t>živalskem</a:t>
          </a:r>
          <a:r>
            <a:rPr lang="en-GB" sz="1300" kern="1200" dirty="0"/>
            <a:t> </a:t>
          </a:r>
          <a:r>
            <a:rPr lang="sl-SI" sz="1300" kern="1200" dirty="0"/>
            <a:t>zavetišču</a:t>
          </a:r>
          <a:r>
            <a:rPr lang="en-GB" sz="1300" kern="1200" dirty="0"/>
            <a:t>.
</a:t>
          </a:r>
          <a:endParaRPr lang="en-US" sz="1300" kern="1200" dirty="0"/>
        </a:p>
      </dsp:txBody>
      <dsp:txXfrm>
        <a:off x="647028" y="5028640"/>
        <a:ext cx="2248939" cy="720000"/>
      </dsp:txXfrm>
    </dsp:sp>
    <dsp:sp modelId="{EDBA0133-C729-48D3-9EDA-CF2F8978A8B2}">
      <dsp:nvSpPr>
        <dsp:cNvPr id="0" name=""/>
        <dsp:cNvSpPr/>
      </dsp:nvSpPr>
      <dsp:spPr>
        <a:xfrm>
          <a:off x="3929670" y="3183502"/>
          <a:ext cx="1371853" cy="13718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A916C-1DD7-4AD1-A11D-5CC244EB5CED}">
      <dsp:nvSpPr>
        <dsp:cNvPr id="0" name=""/>
        <dsp:cNvSpPr/>
      </dsp:nvSpPr>
      <dsp:spPr>
        <a:xfrm>
          <a:off x="4222033" y="3475864"/>
          <a:ext cx="787128" cy="7871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271BB-652B-47EC-A671-B6A28BFD3614}">
      <dsp:nvSpPr>
        <dsp:cNvPr id="0" name=""/>
        <dsp:cNvSpPr/>
      </dsp:nvSpPr>
      <dsp:spPr>
        <a:xfrm>
          <a:off x="3289532" y="4890681"/>
          <a:ext cx="2652129" cy="903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sl-SI" sz="1300" kern="1200" dirty="0"/>
            <a:t>Včlanil se je v </a:t>
          </a:r>
          <a:r>
            <a:rPr lang="en-GB" sz="1300" kern="1200" dirty="0"/>
            <a:t> </a:t>
          </a:r>
          <a:r>
            <a:rPr lang="en-GB" sz="1300" kern="1200" dirty="0" err="1"/>
            <a:t>ribiški</a:t>
          </a:r>
          <a:r>
            <a:rPr lang="en-GB" sz="1300" kern="1200" dirty="0"/>
            <a:t> </a:t>
          </a:r>
          <a:r>
            <a:rPr lang="en-GB" sz="1300" kern="1200" dirty="0" err="1"/>
            <a:t>klub</a:t>
          </a:r>
          <a:r>
            <a:rPr lang="en-GB" sz="1300" kern="1200" dirty="0"/>
            <a:t> in se </a:t>
          </a:r>
          <a:r>
            <a:rPr lang="en-GB" sz="1300" kern="1200" dirty="0" err="1"/>
            <a:t>naučil</a:t>
          </a:r>
          <a:r>
            <a:rPr lang="en-GB" sz="1300" kern="1200" dirty="0"/>
            <a:t>, </a:t>
          </a:r>
          <a:r>
            <a:rPr lang="en-GB" sz="1300" kern="1200" dirty="0" err="1"/>
            <a:t>kako</a:t>
          </a:r>
          <a:r>
            <a:rPr lang="en-GB" sz="1300" kern="1200" dirty="0"/>
            <a:t> </a:t>
          </a:r>
          <a:r>
            <a:rPr lang="en-GB" sz="1300" kern="1200" dirty="0" err="1"/>
            <a:t>uporabljati</a:t>
          </a:r>
          <a:r>
            <a:rPr lang="en-GB" sz="1300" kern="1200" dirty="0"/>
            <a:t> internet
</a:t>
          </a:r>
          <a:endParaRPr lang="en-US" sz="1300" kern="1200" dirty="0"/>
        </a:p>
      </dsp:txBody>
      <dsp:txXfrm>
        <a:off x="3289532" y="4890681"/>
        <a:ext cx="2652129" cy="903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4717C-1AD8-4CC8-AC1D-CC4A62FB6E7D}">
      <dsp:nvSpPr>
        <dsp:cNvPr id="0" name=""/>
        <dsp:cNvSpPr/>
      </dsp:nvSpPr>
      <dsp:spPr>
        <a:xfrm>
          <a:off x="0" y="7929"/>
          <a:ext cx="6588691" cy="1900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Dela v </a:t>
          </a:r>
          <a:r>
            <a:rPr lang="en-GB" sz="3100" kern="1200" dirty="0" err="1"/>
            <a:t>čistiln</a:t>
          </a:r>
          <a:r>
            <a:rPr lang="sl-SI" sz="3100" kern="1200" dirty="0" err="1"/>
            <a:t>em</a:t>
          </a:r>
          <a:r>
            <a:rPr lang="sl-SI" sz="3100" kern="1200" dirty="0"/>
            <a:t> podjetju</a:t>
          </a:r>
          <a:r>
            <a:rPr lang="en-GB" sz="3100" kern="1200" dirty="0"/>
            <a:t>.
</a:t>
          </a:r>
          <a:endParaRPr lang="en-US" sz="3100" kern="1200" dirty="0"/>
        </a:p>
      </dsp:txBody>
      <dsp:txXfrm>
        <a:off x="92788" y="100717"/>
        <a:ext cx="6403115" cy="1715198"/>
      </dsp:txXfrm>
    </dsp:sp>
    <dsp:sp modelId="{342B2272-9023-4BBC-80E1-76E300EB3A7E}">
      <dsp:nvSpPr>
        <dsp:cNvPr id="0" name=""/>
        <dsp:cNvSpPr/>
      </dsp:nvSpPr>
      <dsp:spPr>
        <a:xfrm>
          <a:off x="0" y="1997984"/>
          <a:ext cx="6588691" cy="190077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 err="1"/>
            <a:t>Prostovoljka</a:t>
          </a:r>
          <a:r>
            <a:rPr lang="en-GB" sz="3100" kern="1200" dirty="0"/>
            <a:t> je v </a:t>
          </a:r>
          <a:r>
            <a:rPr lang="sl-SI" sz="3100" kern="1200" dirty="0"/>
            <a:t>vrtcu</a:t>
          </a:r>
          <a:r>
            <a:rPr lang="en-GB" sz="3100" kern="1200" dirty="0"/>
            <a:t>, </a:t>
          </a:r>
          <a:r>
            <a:rPr lang="en-GB" sz="3100" kern="1200" dirty="0" err="1"/>
            <a:t>kjer</a:t>
          </a:r>
          <a:r>
            <a:rPr lang="en-GB" sz="3100" kern="1200" dirty="0"/>
            <a:t> </a:t>
          </a:r>
          <a:r>
            <a:rPr lang="en-GB" sz="3100" kern="1200" dirty="0" err="1"/>
            <a:t>otrokom</a:t>
          </a:r>
          <a:r>
            <a:rPr lang="en-GB" sz="3100" kern="1200" dirty="0"/>
            <a:t> </a:t>
          </a:r>
          <a:r>
            <a:rPr lang="en-GB" sz="3100" kern="1200" dirty="0" err="1"/>
            <a:t>bere</a:t>
          </a:r>
          <a:r>
            <a:rPr lang="en-GB" sz="3100" kern="1200" dirty="0"/>
            <a:t> </a:t>
          </a:r>
          <a:r>
            <a:rPr lang="en-GB" sz="3100" kern="1200" dirty="0" err="1"/>
            <a:t>zgodbe</a:t>
          </a:r>
          <a:r>
            <a:rPr lang="en-GB" sz="3100" kern="1200" dirty="0"/>
            <a:t>.
</a:t>
          </a:r>
          <a:endParaRPr lang="en-US" sz="3100" kern="1200" dirty="0"/>
        </a:p>
      </dsp:txBody>
      <dsp:txXfrm>
        <a:off x="92788" y="2090772"/>
        <a:ext cx="6403115" cy="1715198"/>
      </dsp:txXfrm>
    </dsp:sp>
    <dsp:sp modelId="{796B18B0-5308-4E54-AF81-0EBDD76D226B}">
      <dsp:nvSpPr>
        <dsp:cNvPr id="0" name=""/>
        <dsp:cNvSpPr/>
      </dsp:nvSpPr>
      <dsp:spPr>
        <a:xfrm>
          <a:off x="0" y="3988038"/>
          <a:ext cx="6588691" cy="190077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Prostovoljno dela v domu starejših.
</a:t>
          </a:r>
          <a:endParaRPr lang="en-US" sz="3100" kern="1200" dirty="0"/>
        </a:p>
      </dsp:txBody>
      <dsp:txXfrm>
        <a:off x="92788" y="4080826"/>
        <a:ext cx="6403115" cy="1715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53437-7CD0-49AC-810E-3D3DD2B6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15FBBCC-CCD4-4491-BA23-9D3D926CC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7A47F9-89BA-4725-995F-333D06CBD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02/05/2021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67E9A2-1205-4969-BE95-CE70F65F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E6B70E-28E7-4F57-9B58-A8918C5F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49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EDC3D-18FA-4AAB-B508-A4A5BC852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B21789D-9BE0-41DD-B66E-6D709389C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23DA46-8493-403F-B3D5-B60C2FF4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02/05/2021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A6D13F-9FE5-453F-AC8C-C19E4EA0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E8E5F9-8177-419C-94BB-5B9D45DA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04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34E25DB-2F19-4D77-868A-868A0CBAC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3B41258-429F-4A01-8286-74C08147A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B008AE-D640-450E-BB1F-6846954C5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02/05/2021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C307D1-37CF-466E-A43E-0B9A4107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EC2E9C-8DDE-4FC3-9578-608642750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50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C0642-12EA-4A86-B5A4-5AB86F30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B8FF3E-92A0-4C81-A375-51F6CCA9B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B8C5F6-DAF3-4A91-8484-9856EB365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02/05/2021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B7B6D0-61D4-4036-8764-6D5C445D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9A4AB8-CF0A-49D5-A5BE-A6B7E1EE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66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E7373-6126-4159-AD97-7C269BEF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81632B-1083-499B-9FA8-7ADB6479C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2927CB-3C9F-4AAE-BB10-170EFE35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02/05/2021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9D2CB2-1408-40B2-A8B8-39535D50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AD403B-E524-4C97-A3F0-1B2F26CE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4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636BD6-6FC0-4067-9DEE-CD09CC71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8B7B95-7414-49AA-98D0-59703FA84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5BDD9E6-9483-4B56-9C4D-DD549697D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92B3B3-A807-4ACC-A822-8E315E89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02/05/2021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459E38A-E97C-42E2-A63A-0020200D8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C01895-991D-4F69-8625-4A336B7E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D7447-276C-46F4-B976-734DC497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B0751-1A8D-4925-BA94-017ECF2DF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2BC7B26-F737-4107-AA17-34200B3CF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B54E7AA-29F0-4B06-A839-73072AEC1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64DF11C-EC63-451B-8915-72E6F148B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948DCA3-1A9D-4309-971A-BBFC465B4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02/05/2021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2090C84-286F-4E40-83D7-4FBECE9F4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57BDA81-A812-4085-B5C4-DB11984E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0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3E2FB-B81E-4E55-8AAD-5316B45F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CFA86D4-A618-43BE-9F13-7C2D98DB2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02/05/2021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9CF4BC5-1F96-4D02-B4AF-551EA7511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DA2BD13-6B6D-4ED6-80CE-FCCCED0A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5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5493F73-AF8F-405C-A140-6E561E17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02/05/2021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3D4341D-9D3A-429C-A4B3-03ADEFC5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572903-8100-4CB2-BF5C-9C3DD16C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00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47B7A-9A9F-4EA8-BADC-46BFEE1B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471180-EE2C-4507-93C1-C1BB22451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702A14-8E6A-43C8-88A9-FA745B28B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5C21B4-635E-48BE-A54E-65F75FB7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02/05/2021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C9386D-6B25-427D-9DD2-4EABFB3B3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8B254F-3178-46E7-B489-AC0989AA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75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ADF19C-B1F1-4CC8-99BD-250BC304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55E2B4C-DE7D-41EA-B8CA-05816CA52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C2D03A-CE18-4B4A-BCA6-1CA6FE736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FB11568-9FF3-4B8F-BC16-24FB497F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EC65-E99A-43E2-B1AA-9AC33E171E71}" type="datetimeFigureOut">
              <a:rPr lang="en-GB" smtClean="0"/>
              <a:pPr/>
              <a:t>02/05/2021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387DE4-D967-4922-8AF0-499CA0BE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E7C02C-E1D8-40BF-B0E5-C87E62B1B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47F-CE49-44A7-968A-E16407B7E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78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FE9FAA0-190A-43F5-B587-397D3D96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5013D6-B2A4-4FB0-8146-BED7BECDB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ABD2CF-F1AD-486C-8F47-1E8DEB277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9EC65-E99A-43E2-B1AA-9AC33E171E71}" type="datetimeFigureOut">
              <a:rPr lang="en-GB" smtClean="0"/>
              <a:pPr/>
              <a:t>02/05/2021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2D4AC4-A659-4749-B537-DBAF3DD83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F5F469-EF0C-46EE-AF5F-EADA3E03F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447F-CE49-44A7-968A-E16407B7E2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9.svg"/><Relationship Id="rId4" Type="http://schemas.openxmlformats.org/officeDocument/2006/relationships/diagramData" Target="../diagrams/data3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C8E91422-2704-4C16-95DF-8D8ABD6B0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77002"/>
            <a:ext cx="9144000" cy="1655762"/>
          </a:xfrm>
        </p:spPr>
        <p:txBody>
          <a:bodyPr>
            <a:noAutofit/>
          </a:bodyPr>
          <a:lstStyle/>
          <a:p>
            <a:r>
              <a:rPr lang="en-GB" sz="3200" dirty="0" err="1">
                <a:latin typeface="Arial Black" panose="020B0A04020102020204" pitchFamily="34" charset="0"/>
              </a:rPr>
              <a:t>Enota</a:t>
            </a:r>
            <a:r>
              <a:rPr lang="en-GB" sz="3200" dirty="0">
                <a:latin typeface="Arial Black" panose="020B0A04020102020204" pitchFamily="34" charset="0"/>
              </a:rPr>
              <a:t> 8
</a:t>
            </a:r>
          </a:p>
          <a:p>
            <a:r>
              <a:rPr lang="en-GB" sz="3200" dirty="0" err="1">
                <a:latin typeface="Arial Black" panose="020B0A04020102020204" pitchFamily="34" charset="0"/>
              </a:rPr>
              <a:t>Vaja</a:t>
            </a:r>
            <a:r>
              <a:rPr lang="en-GB" sz="3200" dirty="0">
                <a:latin typeface="Arial Black" panose="020B0A04020102020204" pitchFamily="34" charset="0"/>
              </a:rPr>
              <a:t> 2</a:t>
            </a:r>
            <a:endParaRPr lang="sl-SI" sz="3200" dirty="0">
              <a:latin typeface="Arial Black" panose="020B0A04020102020204" pitchFamily="34" charset="0"/>
            </a:endParaRPr>
          </a:p>
          <a:p>
            <a:endParaRPr lang="en-GB" sz="3200" dirty="0">
              <a:latin typeface="Arial Black" panose="020B0A04020102020204" pitchFamily="34" charset="0"/>
            </a:endParaRPr>
          </a:p>
          <a:p>
            <a:r>
              <a:rPr lang="en-GB" sz="3200" dirty="0" err="1">
                <a:latin typeface="Arial Black" panose="020B0A04020102020204" pitchFamily="34" charset="0"/>
              </a:rPr>
              <a:t>Dejavnost</a:t>
            </a:r>
            <a:r>
              <a:rPr lang="en-GB" sz="3200" dirty="0">
                <a:latin typeface="Arial Black" panose="020B0A04020102020204" pitchFamily="34" charset="0"/>
              </a:rPr>
              <a:t> 5
</a:t>
            </a:r>
          </a:p>
        </p:txBody>
      </p:sp>
      <p:pic>
        <p:nvPicPr>
          <p:cNvPr id="5" name="imag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5460" y="590729"/>
            <a:ext cx="3361764" cy="1094636"/>
          </a:xfrm>
          <a:prstGeom prst="rect">
            <a:avLst/>
          </a:prstGeom>
        </p:spPr>
      </p:pic>
      <p:pic>
        <p:nvPicPr>
          <p:cNvPr id="6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8547" y="507004"/>
            <a:ext cx="2114981" cy="11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 descr="Hond">
            <a:extLst>
              <a:ext uri="{FF2B5EF4-FFF2-40B4-BE49-F238E27FC236}">
                <a16:creationId xmlns:a16="http://schemas.microsoft.com/office/drawing/2014/main" id="{7D90D415-9CE5-4BD9-86A3-2B47A38E9057}"/>
              </a:ext>
            </a:extLst>
          </p:cNvPr>
          <p:cNvSpPr/>
          <p:nvPr/>
        </p:nvSpPr>
        <p:spPr>
          <a:xfrm>
            <a:off x="6261303" y="4128688"/>
            <a:ext cx="839505" cy="83950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D4B386-B15A-45E2-A8AD-9E6419657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69" y="537734"/>
            <a:ext cx="3802276" cy="5256371"/>
          </a:xfrm>
        </p:spPr>
        <p:txBody>
          <a:bodyPr>
            <a:normAutofit/>
          </a:bodyPr>
          <a:lstStyle/>
          <a:p>
            <a:r>
              <a:rPr lang="pl-PL" sz="4800" dirty="0"/>
              <a:t>Kaj je Filip naredil, ko se je upokojil?
</a:t>
            </a:r>
            <a:endParaRPr lang="en-GB" sz="4800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2B5E511-743C-48EC-BC79-FC7E3AA4F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264213"/>
              </p:ext>
            </p:extLst>
          </p:nvPr>
        </p:nvGraphicFramePr>
        <p:xfrm>
          <a:off x="5057525" y="537734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Ovaal 14">
            <a:extLst>
              <a:ext uri="{FF2B5EF4-FFF2-40B4-BE49-F238E27FC236}">
                <a16:creationId xmlns:a16="http://schemas.microsoft.com/office/drawing/2014/main" id="{BDA41B78-4578-4272-AAF9-69F1546F444D}"/>
              </a:ext>
            </a:extLst>
          </p:cNvPr>
          <p:cNvSpPr/>
          <p:nvPr/>
        </p:nvSpPr>
        <p:spPr>
          <a:xfrm>
            <a:off x="9008981" y="3816871"/>
            <a:ext cx="1463137" cy="146313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6" name="Rechthoek 15" descr="Vissen">
            <a:extLst>
              <a:ext uri="{FF2B5EF4-FFF2-40B4-BE49-F238E27FC236}">
                <a16:creationId xmlns:a16="http://schemas.microsoft.com/office/drawing/2014/main" id="{FAD072A6-7972-48B2-B528-B962E968D0A4}"/>
              </a:ext>
            </a:extLst>
          </p:cNvPr>
          <p:cNvSpPr/>
          <p:nvPr/>
        </p:nvSpPr>
        <p:spPr>
          <a:xfrm>
            <a:off x="9403421" y="4128686"/>
            <a:ext cx="839505" cy="839505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2181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57653482-9C1B-4D07-B964-9822E124B5FF}"/>
              </a:ext>
            </a:extLst>
          </p:cNvPr>
          <p:cNvSpPr/>
          <p:nvPr/>
        </p:nvSpPr>
        <p:spPr>
          <a:xfrm>
            <a:off x="5487903" y="2656061"/>
            <a:ext cx="5946853" cy="11918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She is volunteer in kinder-garden where she reads stories to children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FF7678-F5B6-41CA-9487-1F3A3C9F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pl-PL" sz="4800" dirty="0"/>
              <a:t>Kaj Anna počne zdaj, ko se je upokojila?
</a:t>
            </a:r>
            <a:endParaRPr lang="en-GB" sz="4800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4F9458B-A514-4ED5-B2D2-55CEA254E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156324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14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ijdelijke aanduiding voor inhoud 16" descr="Afbeelding met boom, buiten, persoon, person&#10;&#10;Beschrijving is gegenereerd met zeer hoge betrouwbaarheid">
            <a:extLst>
              <a:ext uri="{FF2B5EF4-FFF2-40B4-BE49-F238E27FC236}">
                <a16:creationId xmlns:a16="http://schemas.microsoft.com/office/drawing/2014/main" id="{E9959027-386D-4BBE-908D-93E9817EC7D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748"/>
          <a:stretch/>
        </p:blipFill>
        <p:spPr>
          <a:xfrm>
            <a:off x="6377592" y="3312198"/>
            <a:ext cx="2029666" cy="183684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A7FACC6-F28E-4143-B555-D7B2E6B5860C}"/>
              </a:ext>
            </a:extLst>
          </p:cNvPr>
          <p:cNvPicPr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6" r="16122" b="-4"/>
          <a:stretch/>
        </p:blipFill>
        <p:spPr>
          <a:xfrm>
            <a:off x="5491133" y="286529"/>
            <a:ext cx="2275744" cy="227574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5" name="Afbeelding 14" descr="Afbeelding met boom, buiten, persoon, person&#10;&#10;Beschrijving is gegenereerd met zeer hoge betrouwbaarheid">
            <a:extLst>
              <a:ext uri="{FF2B5EF4-FFF2-40B4-BE49-F238E27FC236}">
                <a16:creationId xmlns:a16="http://schemas.microsoft.com/office/drawing/2014/main" id="{1F1277A8-00E6-4415-A7BD-E772BF48B4C1}"/>
              </a:ext>
            </a:extLst>
          </p:cNvPr>
          <p:cNvPicPr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748"/>
          <a:stretch/>
        </p:blipFill>
        <p:spPr>
          <a:xfrm>
            <a:off x="5734231" y="2527224"/>
            <a:ext cx="3316388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2" name="Afbeelding 11" descr="C:\Users\johan.warnez\AppData\Local\Microsoft\Windows\INetCache\Content.Outlook\POUHXRP8\Afbeelding1.jpg">
            <a:extLst>
              <a:ext uri="{FF2B5EF4-FFF2-40B4-BE49-F238E27FC236}">
                <a16:creationId xmlns:a16="http://schemas.microsoft.com/office/drawing/2014/main" id="{F41921CB-7842-473E-9729-EE368A651FDA}"/>
              </a:ext>
            </a:extLst>
          </p:cNvPr>
          <p:cNvPicPr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r="17481" b="-2"/>
          <a:stretch/>
        </p:blipFill>
        <p:spPr bwMode="auto">
          <a:xfrm>
            <a:off x="7786846" y="1"/>
            <a:ext cx="4405154" cy="3776782"/>
          </a:xfrm>
          <a:custGeom>
            <a:avLst/>
            <a:gdLst/>
            <a:ahLst/>
            <a:cxnLst/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pic>
        <p:nvPicPr>
          <p:cNvPr id="13" name="Afbeelding 12" descr="Afbeelding met boom, buiten, gras&#10;&#10;Beschrijving is gegenereerd met zeer hoge betrouwbaarheid">
            <a:extLst>
              <a:ext uri="{FF2B5EF4-FFF2-40B4-BE49-F238E27FC236}">
                <a16:creationId xmlns:a16="http://schemas.microsoft.com/office/drawing/2014/main" id="{2DE5C8D5-CFE6-4D9B-8145-DAB767DC80CF}"/>
              </a:ext>
            </a:extLst>
          </p:cNvPr>
          <p:cNvPicPr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r="17102" b="-1"/>
          <a:stretch/>
        </p:blipFill>
        <p:spPr>
          <a:xfrm>
            <a:off x="8738478" y="3917271"/>
            <a:ext cx="3453522" cy="2950205"/>
          </a:xfrm>
          <a:custGeom>
            <a:avLst/>
            <a:gdLst/>
            <a:ahLst/>
            <a:cxnLst/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57749F-B943-4D30-8F08-8AA92F25A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DE372A-57BF-4300-9AA6-BFB7B799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5" y="802955"/>
            <a:ext cx="4283082" cy="1454051"/>
          </a:xfrm>
        </p:spPr>
        <p:txBody>
          <a:bodyPr>
            <a:normAutofit/>
          </a:bodyPr>
          <a:lstStyle/>
          <a:p>
            <a:r>
              <a:rPr lang="en-GB" sz="3100" dirty="0" err="1">
                <a:solidFill>
                  <a:srgbClr val="000000"/>
                </a:solidFill>
              </a:rPr>
              <a:t>Kdo</a:t>
            </a:r>
            <a:r>
              <a:rPr lang="en-GB" sz="3100" dirty="0">
                <a:solidFill>
                  <a:srgbClr val="000000"/>
                </a:solidFill>
              </a:rPr>
              <a:t> je </a:t>
            </a:r>
            <a:r>
              <a:rPr lang="en-GB" sz="3100" dirty="0" err="1">
                <a:solidFill>
                  <a:srgbClr val="000000"/>
                </a:solidFill>
              </a:rPr>
              <a:t>prostovoljec</a:t>
            </a:r>
            <a:r>
              <a:rPr lang="en-GB" sz="3100" dirty="0">
                <a:solidFill>
                  <a:srgbClr val="000000"/>
                </a:solidFill>
              </a:rPr>
              <a:t> v </a:t>
            </a:r>
            <a:r>
              <a:rPr lang="en-GB" sz="3100" dirty="0" err="1">
                <a:solidFill>
                  <a:srgbClr val="000000"/>
                </a:solidFill>
              </a:rPr>
              <a:t>nogometni</a:t>
            </a:r>
            <a:r>
              <a:rPr lang="sl-SI" sz="3100" dirty="0">
                <a:solidFill>
                  <a:srgbClr val="000000"/>
                </a:solidFill>
              </a:rPr>
              <a:t> menzi</a:t>
            </a:r>
            <a:r>
              <a:rPr lang="en-GB" sz="3100" dirty="0">
                <a:solidFill>
                  <a:srgbClr val="000000"/>
                </a:solidFill>
              </a:rPr>
              <a:t>?</a:t>
            </a:r>
            <a:br>
              <a:rPr lang="nl-BE" sz="3100" dirty="0">
                <a:solidFill>
                  <a:srgbClr val="000000"/>
                </a:solidFill>
              </a:rPr>
            </a:br>
            <a:endParaRPr lang="en-GB" sz="3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C:\Users\johan.warnez\AppData\Local\Microsoft\Windows\INetCache\Content.Outlook\POUHXRP8\Afbeelding1.jpg">
            <a:extLst>
              <a:ext uri="{FF2B5EF4-FFF2-40B4-BE49-F238E27FC236}">
                <a16:creationId xmlns:a16="http://schemas.microsoft.com/office/drawing/2014/main" id="{D0FBAFB9-B46D-4640-9FB8-9638F638EB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1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hoek: ezelsoor 1">
            <a:extLst>
              <a:ext uri="{FF2B5EF4-FFF2-40B4-BE49-F238E27FC236}">
                <a16:creationId xmlns:a16="http://schemas.microsoft.com/office/drawing/2014/main" id="{DB2D3D10-5D72-414F-82FE-7BAB17B3327D}"/>
              </a:ext>
            </a:extLst>
          </p:cNvPr>
          <p:cNvSpPr/>
          <p:nvPr/>
        </p:nvSpPr>
        <p:spPr>
          <a:xfrm rot="20016412">
            <a:off x="8243994" y="2689072"/>
            <a:ext cx="2374900" cy="3841270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sl-SI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pomočjo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brata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njene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podporne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delavke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se je Maria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lahko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preizkusil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nekaterih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aktivnostih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skupnosti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.  
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Nekaj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mesecev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kasneje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je Maria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delala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n-GB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kavarni</a:t>
            </a: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doma</a:t>
            </a:r>
            <a:r>
              <a:rPr lang="sl-SI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za starejše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kjer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kot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prostovoljka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pomagala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barom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nekaj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ur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teden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0F299787-65C4-469C-9717-52449FEDE8B6}"/>
              </a:ext>
            </a:extLst>
          </p:cNvPr>
          <p:cNvSpPr/>
          <p:nvPr/>
        </p:nvSpPr>
        <p:spPr>
          <a:xfrm>
            <a:off x="3770227" y="3309730"/>
            <a:ext cx="3041074" cy="29254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sl-SI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Zelo hitro se je pričela dolgočasiti.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Hotela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delati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stvari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zunaj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doma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. 
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Od nekdaj je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sanj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ala, da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delala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kavarni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hthoek: ezelsoor 3">
            <a:extLst>
              <a:ext uri="{FF2B5EF4-FFF2-40B4-BE49-F238E27FC236}">
                <a16:creationId xmlns:a16="http://schemas.microsoft.com/office/drawing/2014/main" id="{34449F1A-3551-4514-91EB-47E47481C277}"/>
              </a:ext>
            </a:extLst>
          </p:cNvPr>
          <p:cNvSpPr/>
          <p:nvPr/>
        </p:nvSpPr>
        <p:spPr>
          <a:xfrm>
            <a:off x="640032" y="117840"/>
            <a:ext cx="4985516" cy="1040892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sl-SI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Maria je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vedno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delala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pekarni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Razlog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zakaj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delala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tam, je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bil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, da se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 je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počuti</a:t>
            </a:r>
            <a:r>
              <a:rPr lang="sl-SI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usposobljeno</a:t>
            </a: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hoek: ezelsoor 4">
            <a:extLst>
              <a:ext uri="{FF2B5EF4-FFF2-40B4-BE49-F238E27FC236}">
                <a16:creationId xmlns:a16="http://schemas.microsoft.com/office/drawing/2014/main" id="{7B21DDB1-CC4F-4B58-B97C-0E0B465D29C7}"/>
              </a:ext>
            </a:extLst>
          </p:cNvPr>
          <p:cNvSpPr/>
          <p:nvPr/>
        </p:nvSpPr>
        <p:spPr>
          <a:xfrm rot="532311">
            <a:off x="368260" y="4238475"/>
            <a:ext cx="3115138" cy="1627042"/>
          </a:xfrm>
          <a:prstGeom prst="foldedCorner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upokojitvi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je Maria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opravila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nekaj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opravil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skupinski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hiši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kjer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živela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Likala je in vedno pripravljala mizo. 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Wolk 5">
            <a:extLst>
              <a:ext uri="{FF2B5EF4-FFF2-40B4-BE49-F238E27FC236}">
                <a16:creationId xmlns:a16="http://schemas.microsoft.com/office/drawing/2014/main" id="{F9DD9901-D1E8-44A7-BC04-4FFFE389422D}"/>
              </a:ext>
            </a:extLst>
          </p:cNvPr>
          <p:cNvSpPr/>
          <p:nvPr/>
        </p:nvSpPr>
        <p:spPr>
          <a:xfrm rot="20431082">
            <a:off x="64258" y="1821244"/>
            <a:ext cx="4274300" cy="1755313"/>
          </a:xfrm>
          <a:prstGeom prst="cloud">
            <a:avLst/>
          </a:prstGeom>
          <a:solidFill>
            <a:srgbClr val="92D05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Ko je bila Marija stara 60 let, je rekla: 
</a:t>
            </a:r>
            <a:r>
              <a:rPr lang="pl-PL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"Zdaj bom nehala delati, kot je moj brat, ko je imel 60 let."</a:t>
            </a:r>
            <a:endParaRPr lang="en-GB" sz="1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ijl: omlaag 7">
            <a:extLst>
              <a:ext uri="{FF2B5EF4-FFF2-40B4-BE49-F238E27FC236}">
                <a16:creationId xmlns:a16="http://schemas.microsoft.com/office/drawing/2014/main" id="{2E69B0AF-2DF4-4E46-A200-0841AB3BDEFF}"/>
              </a:ext>
            </a:extLst>
          </p:cNvPr>
          <p:cNvSpPr/>
          <p:nvPr/>
        </p:nvSpPr>
        <p:spPr>
          <a:xfrm>
            <a:off x="1292087" y="1469810"/>
            <a:ext cx="168964" cy="50961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jl: omlaag 8">
            <a:extLst>
              <a:ext uri="{FF2B5EF4-FFF2-40B4-BE49-F238E27FC236}">
                <a16:creationId xmlns:a16="http://schemas.microsoft.com/office/drawing/2014/main" id="{2002359C-1F2B-4BA7-9397-0B3FEE97F5E9}"/>
              </a:ext>
            </a:extLst>
          </p:cNvPr>
          <p:cNvSpPr/>
          <p:nvPr/>
        </p:nvSpPr>
        <p:spPr>
          <a:xfrm>
            <a:off x="1837181" y="3824118"/>
            <a:ext cx="157464" cy="36774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B3BC0524-4C42-4C7C-83C3-CF14FF93F101}"/>
              </a:ext>
            </a:extLst>
          </p:cNvPr>
          <p:cNvSpPr/>
          <p:nvPr/>
        </p:nvSpPr>
        <p:spPr>
          <a:xfrm>
            <a:off x="3570799" y="5340216"/>
            <a:ext cx="325156" cy="25759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A879461D-17FC-4CA7-AB55-358648B9BC3F}"/>
              </a:ext>
            </a:extLst>
          </p:cNvPr>
          <p:cNvSpPr/>
          <p:nvPr/>
        </p:nvSpPr>
        <p:spPr>
          <a:xfrm>
            <a:off x="7242231" y="5211418"/>
            <a:ext cx="325156" cy="25759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5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boom, buiten, gras&#10;&#10;Beschrijving is gegenereerd met zeer hoge betrouwbaarheid">
            <a:extLst>
              <a:ext uri="{FF2B5EF4-FFF2-40B4-BE49-F238E27FC236}">
                <a16:creationId xmlns:a16="http://schemas.microsoft.com/office/drawing/2014/main" id="{173E2CAB-409A-4BEF-B017-751CEBDAC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9"/>
            <a:ext cx="12192000" cy="6870859"/>
          </a:xfrm>
          <a:prstGeom prst="rect">
            <a:avLst/>
          </a:prstGeom>
        </p:spPr>
      </p:pic>
      <p:sp>
        <p:nvSpPr>
          <p:cNvPr id="2" name="Rechthoek: ezelsoor 1">
            <a:extLst>
              <a:ext uri="{FF2B5EF4-FFF2-40B4-BE49-F238E27FC236}">
                <a16:creationId xmlns:a16="http://schemas.microsoft.com/office/drawing/2014/main" id="{0AFB3754-B4F2-4D20-A10E-32B5801E198F}"/>
              </a:ext>
            </a:extLst>
          </p:cNvPr>
          <p:cNvSpPr/>
          <p:nvPr/>
        </p:nvSpPr>
        <p:spPr>
          <a:xfrm rot="532311">
            <a:off x="650008" y="4976051"/>
            <a:ext cx="4444800" cy="1242491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Med 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dopustom 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je Filip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doma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počival 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hodil na 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ribolov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kar je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njegov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hobi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časa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, ko je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bil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še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otrok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Kasneje se je celo pridružil ribiškemu klubu.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hoek: ezelsoor 2">
            <a:extLst>
              <a:ext uri="{FF2B5EF4-FFF2-40B4-BE49-F238E27FC236}">
                <a16:creationId xmlns:a16="http://schemas.microsoft.com/office/drawing/2014/main" id="{7D5B3C8F-98B4-49D5-8CB1-116BB7718C73}"/>
              </a:ext>
            </a:extLst>
          </p:cNvPr>
          <p:cNvSpPr/>
          <p:nvPr/>
        </p:nvSpPr>
        <p:spPr>
          <a:xfrm rot="532311">
            <a:off x="9006095" y="3064107"/>
            <a:ext cx="2892441" cy="2525729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ilip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zadovoljen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svojo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novo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svobodo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čeprav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bilo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vedno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lahko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saj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imel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zdaj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manj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denarja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svojega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pokojninskega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sklada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Naučil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se je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upravljati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denarjem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živeti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srečno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sl-SI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trez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življenje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. 
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2C76CEF2-DBE3-47FE-A839-4434A5219976}"/>
              </a:ext>
            </a:extLst>
          </p:cNvPr>
          <p:cNvSpPr/>
          <p:nvPr/>
        </p:nvSpPr>
        <p:spPr>
          <a:xfrm>
            <a:off x="5744817" y="313839"/>
            <a:ext cx="5496339" cy="23982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Ko je 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ilip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 dopolnil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60 let, se je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odločil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, da se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popolnoma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upokojil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. 
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rostovoljno</a:t>
            </a:r>
            <a:r>
              <a:rPr lang="it-IT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delo</a:t>
            </a:r>
            <a:r>
              <a:rPr lang="sl-SI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ga ne zanima</a:t>
            </a: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Namesto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tega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vrne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šolo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kjer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nauči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uporabljati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internet.  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hoek: ezelsoor 4">
            <a:extLst>
              <a:ext uri="{FF2B5EF4-FFF2-40B4-BE49-F238E27FC236}">
                <a16:creationId xmlns:a16="http://schemas.microsoft.com/office/drawing/2014/main" id="{8C676D4B-CBA5-4F84-9058-5542FB6A473B}"/>
              </a:ext>
            </a:extLst>
          </p:cNvPr>
          <p:cNvSpPr/>
          <p:nvPr/>
        </p:nvSpPr>
        <p:spPr>
          <a:xfrm>
            <a:off x="327991" y="353252"/>
            <a:ext cx="5088835" cy="948774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n-NO" sz="1600" dirty="0">
                <a:ea typeface="Calibri" panose="020F0502020204030204" pitchFamily="34" charset="0"/>
                <a:cs typeface="Times New Roman" panose="02020603050405020304" pitchFamily="18" charset="0"/>
              </a:rPr>
              <a:t>Filip je več kot 20 let delal kot slikar. 
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Delal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predvsem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 zato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, da bi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lahko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plačeval</a:t>
            </a: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račune</a:t>
            </a: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najemnino</a:t>
            </a: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BE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Wolk 5">
            <a:extLst>
              <a:ext uri="{FF2B5EF4-FFF2-40B4-BE49-F238E27FC236}">
                <a16:creationId xmlns:a16="http://schemas.microsoft.com/office/drawing/2014/main" id="{5CD54B86-B9C5-44DB-8335-A8C3D1C62263}"/>
              </a:ext>
            </a:extLst>
          </p:cNvPr>
          <p:cNvSpPr/>
          <p:nvPr/>
        </p:nvSpPr>
        <p:spPr>
          <a:xfrm rot="20431082">
            <a:off x="456554" y="1783393"/>
            <a:ext cx="4115671" cy="2235013"/>
          </a:xfrm>
          <a:prstGeom prst="cloud">
            <a:avLst/>
          </a:prstGeom>
          <a:solidFill>
            <a:srgbClr val="00B0F0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Ko je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bil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Filip star 45 let, je postal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zelo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bolan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in je moral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zmanjšati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delo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Namesto 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 d</a:t>
            </a:r>
            <a:r>
              <a:rPr lang="sl-S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 je delal le 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 d</a:t>
            </a:r>
            <a:r>
              <a:rPr lang="sl-S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 na teden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ijl: omlaag 8">
            <a:extLst>
              <a:ext uri="{FF2B5EF4-FFF2-40B4-BE49-F238E27FC236}">
                <a16:creationId xmlns:a16="http://schemas.microsoft.com/office/drawing/2014/main" id="{B4C79220-16D3-45BB-B059-943DD6A6F0DC}"/>
              </a:ext>
            </a:extLst>
          </p:cNvPr>
          <p:cNvSpPr/>
          <p:nvPr/>
        </p:nvSpPr>
        <p:spPr>
          <a:xfrm>
            <a:off x="2285788" y="1442205"/>
            <a:ext cx="198783" cy="2345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jl: omlaag 9">
            <a:extLst>
              <a:ext uri="{FF2B5EF4-FFF2-40B4-BE49-F238E27FC236}">
                <a16:creationId xmlns:a16="http://schemas.microsoft.com/office/drawing/2014/main" id="{48009FAF-E39C-4CF5-A495-0B2A96F665EC}"/>
              </a:ext>
            </a:extLst>
          </p:cNvPr>
          <p:cNvSpPr/>
          <p:nvPr/>
        </p:nvSpPr>
        <p:spPr>
          <a:xfrm>
            <a:off x="1842052" y="4409788"/>
            <a:ext cx="198783" cy="2345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6A9F9BE2-F7E1-4628-8F50-369B929534A9}"/>
              </a:ext>
            </a:extLst>
          </p:cNvPr>
          <p:cNvSpPr/>
          <p:nvPr/>
        </p:nvSpPr>
        <p:spPr>
          <a:xfrm rot="18234628">
            <a:off x="5295777" y="4013307"/>
            <a:ext cx="978408" cy="18645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jl: omlaag 11">
            <a:extLst>
              <a:ext uri="{FF2B5EF4-FFF2-40B4-BE49-F238E27FC236}">
                <a16:creationId xmlns:a16="http://schemas.microsoft.com/office/drawing/2014/main" id="{2AA0E8D9-1D81-4BE9-901F-505F2662E9BA}"/>
              </a:ext>
            </a:extLst>
          </p:cNvPr>
          <p:cNvSpPr/>
          <p:nvPr/>
        </p:nvSpPr>
        <p:spPr>
          <a:xfrm>
            <a:off x="10124661" y="2529926"/>
            <a:ext cx="198783" cy="2345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86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38A4DB91-25F7-4AEF-B817-66545DE1D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1" y="6350"/>
            <a:ext cx="12192000" cy="68516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D2D7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hoek: ezelsoor 14">
            <a:extLst>
              <a:ext uri="{FF2B5EF4-FFF2-40B4-BE49-F238E27FC236}">
                <a16:creationId xmlns:a16="http://schemas.microsoft.com/office/drawing/2014/main" id="{C6B7609B-9784-423C-9ED6-3203327148CD}"/>
              </a:ext>
            </a:extLst>
          </p:cNvPr>
          <p:cNvSpPr/>
          <p:nvPr/>
        </p:nvSpPr>
        <p:spPr>
          <a:xfrm>
            <a:off x="600074" y="387627"/>
            <a:ext cx="2114550" cy="2643807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 je 12 let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delala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čistilno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podjetje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vodijo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ljudje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sl-SI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primanjklajem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učnem področju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
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je delala, da bi 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spoznala druge ljudi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Wolk 15">
            <a:extLst>
              <a:ext uri="{FF2B5EF4-FFF2-40B4-BE49-F238E27FC236}">
                <a16:creationId xmlns:a16="http://schemas.microsoft.com/office/drawing/2014/main" id="{F27B1E0E-6F10-4D70-8C96-D9C764CBACA9}"/>
              </a:ext>
            </a:extLst>
          </p:cNvPr>
          <p:cNvSpPr/>
          <p:nvPr/>
        </p:nvSpPr>
        <p:spPr>
          <a:xfrm rot="20431082">
            <a:off x="291061" y="3347516"/>
            <a:ext cx="3148965" cy="2260525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 je Anna 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dopolnila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55 let, je </a:t>
            </a:r>
            <a:r>
              <a:rPr lang="sl-SI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GB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tež</a:t>
            </a:r>
            <a:r>
              <a:rPr lang="sl-SI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opravljala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svoje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naloge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službi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
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hthoek: ezelsoor 16">
            <a:extLst>
              <a:ext uri="{FF2B5EF4-FFF2-40B4-BE49-F238E27FC236}">
                <a16:creationId xmlns:a16="http://schemas.microsoft.com/office/drawing/2014/main" id="{A1876CF3-D9BC-4763-ADB7-C6742B5CE97E}"/>
              </a:ext>
            </a:extLst>
          </p:cNvPr>
          <p:cNvSpPr/>
          <p:nvPr/>
        </p:nvSpPr>
        <p:spPr>
          <a:xfrm>
            <a:off x="3092311" y="4681330"/>
            <a:ext cx="4553983" cy="1828637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hoče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narediti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nekaj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povsem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novega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ampak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kaj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Anna,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njen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brat,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njena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najboljša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prijateljica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njena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podporna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delavka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skupaj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pogovarjajo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vsem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Anna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rada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počne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8BC79B5B-21DB-42D5-86F8-28CE9AC2604D}"/>
              </a:ext>
            </a:extLst>
          </p:cNvPr>
          <p:cNvSpPr/>
          <p:nvPr/>
        </p:nvSpPr>
        <p:spPr>
          <a:xfrm>
            <a:off x="8298869" y="731005"/>
            <a:ext cx="3647650" cy="243499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 je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zdaj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prostovoljka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sl-SI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vrtcu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jer 1x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teden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otrokoma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bere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kratke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zgodbe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
</a:t>
            </a:r>
            <a:endParaRPr lang="nl-B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hthoek: afgeronde diagonale hoeken 20">
            <a:extLst>
              <a:ext uri="{FF2B5EF4-FFF2-40B4-BE49-F238E27FC236}">
                <a16:creationId xmlns:a16="http://schemas.microsoft.com/office/drawing/2014/main" id="{E1EE89A5-03D1-4E91-A682-37EC0D1B9733}"/>
              </a:ext>
            </a:extLst>
          </p:cNvPr>
          <p:cNvSpPr/>
          <p:nvPr/>
        </p:nvSpPr>
        <p:spPr>
          <a:xfrm>
            <a:off x="7851608" y="4023358"/>
            <a:ext cx="4015608" cy="2434991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Annin brat pravi, da se je Anna vedno rada igrala z majhnimi otroki. 
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Annina </a:t>
            </a:r>
            <a:r>
              <a:rPr lang="it-IT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prijateljica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pravi, da </a:t>
            </a:r>
            <a:r>
              <a:rPr lang="it-IT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tudi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Anna rada bere.
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B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Annina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podporna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delavka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pravi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 </a:t>
            </a:r>
            <a:r>
              <a:rPr lang="en-GB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iskala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takšno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dejavnost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vključevala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otroke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
</a:t>
            </a:r>
            <a:endParaRPr lang="en-GB" dirty="0"/>
          </a:p>
        </p:txBody>
      </p:sp>
      <p:sp>
        <p:nvSpPr>
          <p:cNvPr id="22" name="Pijl: omlaag 21">
            <a:extLst>
              <a:ext uri="{FF2B5EF4-FFF2-40B4-BE49-F238E27FC236}">
                <a16:creationId xmlns:a16="http://schemas.microsoft.com/office/drawing/2014/main" id="{C5C091FC-D6FC-4F86-9FC0-6169E594F172}"/>
              </a:ext>
            </a:extLst>
          </p:cNvPr>
          <p:cNvSpPr/>
          <p:nvPr/>
        </p:nvSpPr>
        <p:spPr>
          <a:xfrm>
            <a:off x="1093304" y="3165996"/>
            <a:ext cx="198783" cy="2345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jl: rechts 22">
            <a:extLst>
              <a:ext uri="{FF2B5EF4-FFF2-40B4-BE49-F238E27FC236}">
                <a16:creationId xmlns:a16="http://schemas.microsoft.com/office/drawing/2014/main" id="{DD37BC41-C1A1-43B5-8992-2A01FD5EEA97}"/>
              </a:ext>
            </a:extLst>
          </p:cNvPr>
          <p:cNvSpPr/>
          <p:nvPr/>
        </p:nvSpPr>
        <p:spPr>
          <a:xfrm>
            <a:off x="2381140" y="5635487"/>
            <a:ext cx="505857" cy="26450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ijl: rechts 23">
            <a:extLst>
              <a:ext uri="{FF2B5EF4-FFF2-40B4-BE49-F238E27FC236}">
                <a16:creationId xmlns:a16="http://schemas.microsoft.com/office/drawing/2014/main" id="{05B1E816-533E-43E7-A7B0-39D9B828627B}"/>
              </a:ext>
            </a:extLst>
          </p:cNvPr>
          <p:cNvSpPr/>
          <p:nvPr/>
        </p:nvSpPr>
        <p:spPr>
          <a:xfrm>
            <a:off x="7449839" y="5370980"/>
            <a:ext cx="505857" cy="26450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ijl: rechts 24">
            <a:extLst>
              <a:ext uri="{FF2B5EF4-FFF2-40B4-BE49-F238E27FC236}">
                <a16:creationId xmlns:a16="http://schemas.microsoft.com/office/drawing/2014/main" id="{ECF06D33-7530-442C-AC5F-7809F6C96169}"/>
              </a:ext>
            </a:extLst>
          </p:cNvPr>
          <p:cNvSpPr/>
          <p:nvPr/>
        </p:nvSpPr>
        <p:spPr>
          <a:xfrm rot="16200000">
            <a:off x="9869765" y="3559751"/>
            <a:ext cx="505857" cy="26450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69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 descr="Afbeelding met boom, buiten, persoon, person&#10;&#10;Beschrijving is gegenereerd met zeer hoge betrouwbaarheid">
            <a:extLst>
              <a:ext uri="{FF2B5EF4-FFF2-40B4-BE49-F238E27FC236}">
                <a16:creationId xmlns:a16="http://schemas.microsoft.com/office/drawing/2014/main" id="{88D2B01D-170B-4CC3-8FB1-ED6710D52BE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1" r="1" b="43122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7" name="Rechthoek: ezelsoor 16">
            <a:extLst>
              <a:ext uri="{FF2B5EF4-FFF2-40B4-BE49-F238E27FC236}">
                <a16:creationId xmlns:a16="http://schemas.microsoft.com/office/drawing/2014/main" id="{95456F59-0FE6-4A7C-8A17-6BD2AAC093C3}"/>
              </a:ext>
            </a:extLst>
          </p:cNvPr>
          <p:cNvSpPr/>
          <p:nvPr/>
        </p:nvSpPr>
        <p:spPr>
          <a:xfrm>
            <a:off x="281788" y="318497"/>
            <a:ext cx="3807325" cy="1927745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Več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kot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40 let je Chris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delal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delovnem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mestu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kjer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je moral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pripravljati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škatle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. 
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Ni </a:t>
            </a:r>
            <a:r>
              <a:rPr lang="en-GB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imel</a:t>
            </a: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izbire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kje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delal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. "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Nekaj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moraš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delati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" so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rekli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njegovi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starši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Wolk 17">
            <a:extLst>
              <a:ext uri="{FF2B5EF4-FFF2-40B4-BE49-F238E27FC236}">
                <a16:creationId xmlns:a16="http://schemas.microsoft.com/office/drawing/2014/main" id="{9D41F4CC-7D06-49D7-A160-1051AE86D1C0}"/>
              </a:ext>
            </a:extLst>
          </p:cNvPr>
          <p:cNvSpPr/>
          <p:nvPr/>
        </p:nvSpPr>
        <p:spPr>
          <a:xfrm rot="20431082">
            <a:off x="83464" y="3323598"/>
            <a:ext cx="4157594" cy="187268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Chris je zdaj star 65 let in se je lahko upokojil. 
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zelo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osrečuje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zadnje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čase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pa se 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zač</a:t>
            </a:r>
            <a:r>
              <a:rPr lang="sl-SI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počutiti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osamljeno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doma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ijl: omlaag 2">
            <a:extLst>
              <a:ext uri="{FF2B5EF4-FFF2-40B4-BE49-F238E27FC236}">
                <a16:creationId xmlns:a16="http://schemas.microsoft.com/office/drawing/2014/main" id="{5863ACE1-A97E-4C3B-9F00-4119741B429C}"/>
              </a:ext>
            </a:extLst>
          </p:cNvPr>
          <p:cNvSpPr/>
          <p:nvPr/>
        </p:nvSpPr>
        <p:spPr>
          <a:xfrm>
            <a:off x="1441174" y="2464904"/>
            <a:ext cx="288235" cy="57647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4D16036E-1738-40E0-A444-3E4E5542B262}"/>
              </a:ext>
            </a:extLst>
          </p:cNvPr>
          <p:cNvSpPr/>
          <p:nvPr/>
        </p:nvSpPr>
        <p:spPr>
          <a:xfrm>
            <a:off x="6096000" y="4200526"/>
            <a:ext cx="4777146" cy="26135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Chris je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govoril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svojim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podpornim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delavcem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občutkih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osamljenosti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Njegov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podporni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delavec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organiziral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sestanek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s Chrisom,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njegovim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bivšim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delodajalcem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Chrisinim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prijateljem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, da bi se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pogovoril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možnih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stvareh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ki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jih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Chris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lahko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delal.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Pijl: rechts 19">
            <a:extLst>
              <a:ext uri="{FF2B5EF4-FFF2-40B4-BE49-F238E27FC236}">
                <a16:creationId xmlns:a16="http://schemas.microsoft.com/office/drawing/2014/main" id="{98DC1D9A-EACF-4756-A261-CD2729957671}"/>
              </a:ext>
            </a:extLst>
          </p:cNvPr>
          <p:cNvSpPr/>
          <p:nvPr/>
        </p:nvSpPr>
        <p:spPr>
          <a:xfrm>
            <a:off x="4452730" y="5635487"/>
            <a:ext cx="1643270" cy="2882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hoek: ezelsoor 20">
            <a:extLst>
              <a:ext uri="{FF2B5EF4-FFF2-40B4-BE49-F238E27FC236}">
                <a16:creationId xmlns:a16="http://schemas.microsoft.com/office/drawing/2014/main" id="{AF0BE7F6-A4AD-42CF-BE67-E79E533DCE7D}"/>
              </a:ext>
            </a:extLst>
          </p:cNvPr>
          <p:cNvSpPr/>
          <p:nvPr/>
        </p:nvSpPr>
        <p:spPr>
          <a:xfrm>
            <a:off x="9156976" y="168966"/>
            <a:ext cx="2992728" cy="4239040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sl-SI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Chris se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koncu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odloči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, da se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preseli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skupinski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dom. Med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tednom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zanje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nakup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uje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pomaga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kuhanju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Ob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nedelj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ah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zjutraj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prostovoljec</a:t>
            </a: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sl-SI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menzi</a:t>
            </a: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lokalnega</a:t>
            </a: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nogometnega</a:t>
            </a: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kluba</a:t>
            </a: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
 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Enkrat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teden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, ko 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se počuti dobro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, Chris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dela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tudi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 kot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prostovol</a:t>
            </a:r>
            <a:r>
              <a:rPr lang="sl-SI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jec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živalske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m zavetišču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kjer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600" dirty="0">
                <a:ea typeface="Calibri" panose="020F0502020204030204" pitchFamily="34" charset="0"/>
                <a:cs typeface="Times New Roman" panose="02020603050405020304" pitchFamily="18" charset="0"/>
              </a:rPr>
              <a:t>sprehaja pse.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  <a:endParaRPr lang="nl-B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79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D64C99-20E5-4C7A-B8BD-D195B032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365463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GB" sz="3600" dirty="0" err="1">
                <a:solidFill>
                  <a:srgbClr val="3F3F3F"/>
                </a:solidFill>
              </a:rPr>
              <a:t>Razlog</a:t>
            </a:r>
            <a:r>
              <a:rPr lang="en-GB" sz="3600" dirty="0">
                <a:solidFill>
                  <a:srgbClr val="3F3F3F"/>
                </a:solidFill>
              </a:rPr>
              <a:t> za </a:t>
            </a:r>
            <a:r>
              <a:rPr lang="en-GB" sz="3600" dirty="0" err="1">
                <a:solidFill>
                  <a:srgbClr val="3F3F3F"/>
                </a:solidFill>
              </a:rPr>
              <a:t>delo</a:t>
            </a:r>
            <a:r>
              <a:rPr lang="en-GB" sz="3600" dirty="0">
                <a:solidFill>
                  <a:srgbClr val="3F3F3F"/>
                </a:solidFill>
              </a:rPr>
              <a:t>: </a:t>
            </a:r>
            <a:r>
              <a:rPr lang="en-GB" sz="3600" dirty="0" err="1">
                <a:solidFill>
                  <a:srgbClr val="3F3F3F"/>
                </a:solidFill>
              </a:rPr>
              <a:t>poiščite</a:t>
            </a:r>
            <a:r>
              <a:rPr lang="en-GB" sz="3600" dirty="0">
                <a:solidFill>
                  <a:srgbClr val="3F3F3F"/>
                </a:solidFill>
              </a:rPr>
              <a:t> </a:t>
            </a:r>
            <a:r>
              <a:rPr lang="en-GB" sz="3600" dirty="0" err="1">
                <a:solidFill>
                  <a:srgbClr val="3F3F3F"/>
                </a:solidFill>
              </a:rPr>
              <a:t>ujemanje</a:t>
            </a:r>
            <a:r>
              <a:rPr lang="en-GB" sz="3600" dirty="0">
                <a:solidFill>
                  <a:srgbClr val="3F3F3F"/>
                </a:solidFill>
              </a:rPr>
              <a:t>
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458659-E4D9-415B-B57F-07E582F8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6915" y="2888250"/>
            <a:ext cx="4297351" cy="2959777"/>
          </a:xfrm>
        </p:spPr>
        <p:txBody>
          <a:bodyPr anchor="t">
            <a:normAutofit/>
          </a:bodyPr>
          <a:lstStyle/>
          <a:p>
            <a:r>
              <a:rPr lang="en-US" sz="1700" dirty="0"/>
              <a:t> 	Za </a:t>
            </a:r>
            <a:r>
              <a:rPr lang="en-US" sz="1700" dirty="0" err="1"/>
              <a:t>zadovoljstvo</a:t>
            </a:r>
            <a:r>
              <a:rPr lang="en-US" sz="1700" dirty="0"/>
              <a:t> z </a:t>
            </a:r>
            <a:r>
              <a:rPr lang="en-US" sz="1700" dirty="0" err="1"/>
              <a:t>delom</a:t>
            </a:r>
            <a:r>
              <a:rPr lang="en-US" sz="1700" dirty="0"/>
              <a:t>
 	Za denar
 	</a:t>
            </a:r>
            <a:r>
              <a:rPr lang="en-US" sz="1700" dirty="0" err="1"/>
              <a:t>Nakup</a:t>
            </a:r>
            <a:r>
              <a:rPr lang="en-US" sz="1700" dirty="0"/>
              <a:t> </a:t>
            </a:r>
            <a:r>
              <a:rPr lang="en-US" sz="1700" dirty="0" err="1"/>
              <a:t>hrane</a:t>
            </a:r>
            <a:r>
              <a:rPr lang="en-US" sz="1700" dirty="0"/>
              <a:t>
 	Da bi se </a:t>
            </a:r>
            <a:r>
              <a:rPr lang="en-US" sz="1700" dirty="0" err="1"/>
              <a:t>počutili</a:t>
            </a:r>
            <a:r>
              <a:rPr lang="en-US" sz="1700" dirty="0"/>
              <a:t> </a:t>
            </a:r>
            <a:r>
              <a:rPr lang="sl-SI" sz="1700" dirty="0"/>
              <a:t>kompetentno</a:t>
            </a:r>
            <a:r>
              <a:rPr lang="en-US" sz="1700" dirty="0"/>
              <a:t>
 	</a:t>
            </a:r>
            <a:r>
              <a:rPr lang="en-US" sz="1700" dirty="0" err="1"/>
              <a:t>Spoznati</a:t>
            </a:r>
            <a:r>
              <a:rPr lang="en-US" sz="1700" dirty="0"/>
              <a:t> </a:t>
            </a:r>
            <a:r>
              <a:rPr lang="en-US" sz="1700" dirty="0" err="1"/>
              <a:t>ljudi</a:t>
            </a:r>
            <a:r>
              <a:rPr lang="en-US" sz="1700" dirty="0"/>
              <a:t>
 	Za </a:t>
            </a:r>
            <a:r>
              <a:rPr lang="en-US" sz="1700" dirty="0" err="1"/>
              <a:t>plačilo</a:t>
            </a:r>
            <a:r>
              <a:rPr lang="en-US" sz="1700" dirty="0"/>
              <a:t> </a:t>
            </a:r>
            <a:r>
              <a:rPr lang="en-US" sz="1700" dirty="0" err="1"/>
              <a:t>računov</a:t>
            </a:r>
            <a:r>
              <a:rPr lang="en-US" sz="1700" dirty="0"/>
              <a:t> in </a:t>
            </a:r>
            <a:r>
              <a:rPr lang="en-US" sz="1700" dirty="0" err="1"/>
              <a:t>najemnine</a:t>
            </a:r>
            <a:r>
              <a:rPr lang="en-US" sz="1700" dirty="0"/>
              <a:t>
 	Da mine </a:t>
            </a:r>
            <a:r>
              <a:rPr lang="en-US" sz="1700" dirty="0" err="1"/>
              <a:t>čas</a:t>
            </a:r>
            <a:r>
              <a:rPr lang="en-US" sz="1700" dirty="0"/>
              <a:t> in se ne </a:t>
            </a:r>
            <a:r>
              <a:rPr lang="en-US" sz="1700" dirty="0" err="1"/>
              <a:t>dolgočasi</a:t>
            </a:r>
            <a:r>
              <a:rPr lang="en-US" sz="1700" dirty="0"/>
              <a:t>
  	</a:t>
            </a:r>
            <a:r>
              <a:rPr lang="en-US" sz="1700" dirty="0" err="1"/>
              <a:t>Nimaš</a:t>
            </a:r>
            <a:r>
              <a:rPr lang="en-US" sz="1700" dirty="0"/>
              <a:t> </a:t>
            </a:r>
            <a:r>
              <a:rPr lang="en-US" sz="1700" dirty="0" err="1"/>
              <a:t>izbire</a:t>
            </a:r>
            <a:r>
              <a:rPr lang="en-US" sz="1700" dirty="0"/>
              <a:t>.</a:t>
            </a:r>
            <a:endParaRPr lang="en-GB" sz="1700" dirty="0"/>
          </a:p>
        </p:txBody>
      </p:sp>
      <p:cxnSp>
        <p:nvCxnSpPr>
          <p:cNvPr id="2061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9F965A2-F50B-447C-A6CE-7059BADAB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1" y="2198670"/>
            <a:ext cx="4292594" cy="4489806"/>
          </a:xfrm>
        </p:spPr>
        <p:txBody>
          <a:bodyPr anchor="t">
            <a:normAutofit/>
          </a:bodyPr>
          <a:lstStyle/>
          <a:p>
            <a:r>
              <a:rPr lang="en-GB" sz="2000" dirty="0"/>
              <a:t>Maria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Filip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Anna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Chris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8" name="Afbeelding 17" descr="C:\Users\johan.warnez\AppData\Local\Microsoft\Windows\INetCache\Content.Outlook\POUHXRP8\Afbeelding1.jpg">
            <a:extLst>
              <a:ext uri="{FF2B5EF4-FFF2-40B4-BE49-F238E27FC236}">
                <a16:creationId xmlns:a16="http://schemas.microsoft.com/office/drawing/2014/main" id="{C54D7D3C-D294-4878-AD23-4B3011F66A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515" y="1924893"/>
            <a:ext cx="1590675" cy="10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Afbeelding 18" descr="Afbeelding met boom, buiten, gras&#10;&#10;Beschrijving is gegenereerd met zeer hoge betrouwbaarheid">
            <a:extLst>
              <a:ext uri="{FF2B5EF4-FFF2-40B4-BE49-F238E27FC236}">
                <a16:creationId xmlns:a16="http://schemas.microsoft.com/office/drawing/2014/main" id="{D4CBB0AE-FE6D-4933-B511-5B6B11B501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40" y="3083672"/>
            <a:ext cx="1619250" cy="102171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54A8E812-7634-4531-A165-163B80F0958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40" y="4203716"/>
            <a:ext cx="1619250" cy="909955"/>
          </a:xfrm>
          <a:prstGeom prst="rect">
            <a:avLst/>
          </a:prstGeom>
        </p:spPr>
      </p:pic>
      <p:pic>
        <p:nvPicPr>
          <p:cNvPr id="21" name="Afbeelding 20" descr="Afbeelding met boom, buiten, persoon, person&#10;&#10;Beschrijving is gegenereerd met zeer hoge betrouwbaarheid">
            <a:extLst>
              <a:ext uri="{FF2B5EF4-FFF2-40B4-BE49-F238E27FC236}">
                <a16:creationId xmlns:a16="http://schemas.microsoft.com/office/drawing/2014/main" id="{40C5A6C8-1840-412D-A782-7A5423CD22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65" y="5200033"/>
            <a:ext cx="1152525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98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D64C99-20E5-4C7A-B8BD-D195B032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365463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GB" sz="3600" dirty="0" err="1">
                <a:solidFill>
                  <a:srgbClr val="3F3F3F"/>
                </a:solidFill>
              </a:rPr>
              <a:t>Pravilen</a:t>
            </a:r>
            <a:r>
              <a:rPr lang="en-GB" sz="3600" dirty="0">
                <a:solidFill>
                  <a:srgbClr val="3F3F3F"/>
                </a:solidFill>
              </a:rPr>
              <a:t> </a:t>
            </a:r>
            <a:r>
              <a:rPr lang="en-GB" sz="3600" dirty="0" err="1">
                <a:solidFill>
                  <a:srgbClr val="3F3F3F"/>
                </a:solidFill>
              </a:rPr>
              <a:t>odgovor</a:t>
            </a:r>
            <a:r>
              <a:rPr lang="en-GB" sz="3600" dirty="0">
                <a:solidFill>
                  <a:srgbClr val="3F3F3F"/>
                </a:solidFill>
              </a:rPr>
              <a:t>
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458659-E4D9-415B-B57F-07E582F8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5796" y="1833208"/>
            <a:ext cx="3679902" cy="4204009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sl-SI" sz="1700" dirty="0"/>
          </a:p>
          <a:p>
            <a:pPr marL="0" indent="0">
              <a:buNone/>
            </a:pPr>
            <a:r>
              <a:rPr lang="it-IT" sz="1700" dirty="0"/>
              <a:t>Da bi se </a:t>
            </a:r>
            <a:r>
              <a:rPr lang="it-IT" sz="1700" dirty="0" err="1"/>
              <a:t>počutili</a:t>
            </a:r>
            <a:r>
              <a:rPr lang="it-IT" sz="1700" dirty="0"/>
              <a:t> </a:t>
            </a:r>
            <a:r>
              <a:rPr lang="sl-SI" sz="1700" dirty="0"/>
              <a:t>kompetentno</a:t>
            </a:r>
            <a:r>
              <a:rPr lang="it-IT" sz="1700" dirty="0"/>
              <a:t>
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pl-PL" sz="1700" dirty="0"/>
              <a:t>Za plačilo računov in najemnine
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 err="1"/>
              <a:t>Spoznati</a:t>
            </a:r>
            <a:r>
              <a:rPr lang="en-US" sz="1700" dirty="0"/>
              <a:t> </a:t>
            </a:r>
            <a:r>
              <a:rPr lang="en-US" sz="1700" dirty="0" err="1"/>
              <a:t>ljudi</a:t>
            </a:r>
            <a:r>
              <a:rPr lang="en-US" sz="1700" dirty="0"/>
              <a:t>
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Ni</a:t>
            </a:r>
            <a:r>
              <a:rPr lang="sl-SI" sz="1700" dirty="0"/>
              <a:t>maš</a:t>
            </a:r>
            <a:r>
              <a:rPr lang="en-US" sz="1700" dirty="0"/>
              <a:t> </a:t>
            </a:r>
            <a:r>
              <a:rPr lang="en-US" sz="1700" dirty="0" err="1"/>
              <a:t>izbire</a:t>
            </a:r>
            <a:r>
              <a:rPr lang="en-US" sz="1700" dirty="0"/>
              <a:t>.
</a:t>
            </a:r>
            <a:endParaRPr lang="en-GB" sz="1700" dirty="0"/>
          </a:p>
        </p:txBody>
      </p:sp>
      <p:cxnSp>
        <p:nvCxnSpPr>
          <p:cNvPr id="2061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9F965A2-F50B-447C-A6CE-7059BADAB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1" y="2198670"/>
            <a:ext cx="4292594" cy="4489806"/>
          </a:xfrm>
        </p:spPr>
        <p:txBody>
          <a:bodyPr anchor="t">
            <a:normAutofit fontScale="92500" lnSpcReduction="10000"/>
          </a:bodyPr>
          <a:lstStyle/>
          <a:p>
            <a:r>
              <a:rPr lang="en-GB" sz="2000" dirty="0"/>
              <a:t>Maria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Filip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Anna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Chris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8" name="Afbeelding 17" descr="C:\Users\johan.warnez\AppData\Local\Microsoft\Windows\INetCache\Content.Outlook\POUHXRP8\Afbeelding1.jpg">
            <a:extLst>
              <a:ext uri="{FF2B5EF4-FFF2-40B4-BE49-F238E27FC236}">
                <a16:creationId xmlns:a16="http://schemas.microsoft.com/office/drawing/2014/main" id="{C54D7D3C-D294-4878-AD23-4B3011F66A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515" y="1924893"/>
            <a:ext cx="1590675" cy="10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Afbeelding 18" descr="Afbeelding met boom, buiten, gras&#10;&#10;Beschrijving is gegenereerd met zeer hoge betrouwbaarheid">
            <a:extLst>
              <a:ext uri="{FF2B5EF4-FFF2-40B4-BE49-F238E27FC236}">
                <a16:creationId xmlns:a16="http://schemas.microsoft.com/office/drawing/2014/main" id="{D4CBB0AE-FE6D-4933-B511-5B6B11B501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40" y="3083672"/>
            <a:ext cx="1619250" cy="102171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54A8E812-7634-4531-A165-163B80F0958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40" y="4203716"/>
            <a:ext cx="1619250" cy="909955"/>
          </a:xfrm>
          <a:prstGeom prst="rect">
            <a:avLst/>
          </a:prstGeom>
        </p:spPr>
      </p:pic>
      <p:pic>
        <p:nvPicPr>
          <p:cNvPr id="21" name="Afbeelding 20" descr="Afbeelding met boom, buiten, persoon, person&#10;&#10;Beschrijving is gegenereerd met zeer hoge betrouwbaarheid">
            <a:extLst>
              <a:ext uri="{FF2B5EF4-FFF2-40B4-BE49-F238E27FC236}">
                <a16:creationId xmlns:a16="http://schemas.microsoft.com/office/drawing/2014/main" id="{40C5A6C8-1840-412D-A782-7A5423CD22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65" y="5200033"/>
            <a:ext cx="1152525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37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54CA8-0B88-4F55-8AB7-84491D48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pl-PL" sz="3200" dirty="0"/>
              <a:t>Koliko je bil Filip star, ko se je upokojil? </a:t>
            </a:r>
            <a:br>
              <a:rPr lang="en-GB" sz="3200" dirty="0"/>
            </a:br>
            <a:br>
              <a:rPr lang="en-GB" sz="3200" dirty="0"/>
            </a:br>
            <a:r>
              <a:rPr lang="sl-SI" sz="3200" dirty="0"/>
              <a:t>Izberite pravilno starost</a:t>
            </a:r>
            <a:r>
              <a:rPr lang="en-GB" sz="3200" dirty="0"/>
              <a:t>.</a:t>
            </a:r>
            <a:br>
              <a:rPr lang="nl-BE" sz="4800" dirty="0"/>
            </a:br>
            <a:endParaRPr lang="en-GB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ijdelijke aanduiding voor inhoud 4">
            <a:extLst>
              <a:ext uri="{FF2B5EF4-FFF2-40B4-BE49-F238E27FC236}">
                <a16:creationId xmlns:a16="http://schemas.microsoft.com/office/drawing/2014/main" id="{6985BFDC-3D30-44F2-93DE-B3A96BB86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451846"/>
              </p:ext>
            </p:extLst>
          </p:nvPr>
        </p:nvGraphicFramePr>
        <p:xfrm>
          <a:off x="6247389" y="872695"/>
          <a:ext cx="5306436" cy="5253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392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8B9D7-29A4-45E7-929F-57B56EF7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pl-PL" sz="3200" dirty="0"/>
              <a:t>Zakaj se je Maria hotela upokojiti? </a:t>
            </a:r>
            <a:br>
              <a:rPr lang="en-GB" sz="3200" dirty="0"/>
            </a:br>
            <a:br>
              <a:rPr lang="en-GB" sz="3200" dirty="0"/>
            </a:br>
            <a:r>
              <a:rPr lang="sl-SI" sz="3200" dirty="0"/>
              <a:t>Izberite pravilen odgovor</a:t>
            </a:r>
            <a:br>
              <a:rPr lang="nl-BE" sz="4800" dirty="0"/>
            </a:br>
            <a:endParaRPr lang="en-GB" sz="4800" dirty="0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2AB2F2AC-2838-4A08-AAA6-8C7764E4196C}"/>
              </a:ext>
            </a:extLst>
          </p:cNvPr>
          <p:cNvSpPr/>
          <p:nvPr/>
        </p:nvSpPr>
        <p:spPr>
          <a:xfrm>
            <a:off x="6895499" y="1965318"/>
            <a:ext cx="4448710" cy="11555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She wanted to, just like her brother at 60 years of age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B246AD6-A285-4067-8BB5-476FA470D6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116717"/>
              </p:ext>
            </p:extLst>
          </p:nvPr>
        </p:nvGraphicFramePr>
        <p:xfrm>
          <a:off x="6490953" y="482756"/>
          <a:ext cx="5310521" cy="587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68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0636B7E34B3E4C8CE77949A0649A5F" ma:contentTypeVersion="12" ma:contentTypeDescription="Een nieuw document maken." ma:contentTypeScope="" ma:versionID="a990434c1a9988a12e3ba716376aa539">
  <xsd:schema xmlns:xsd="http://www.w3.org/2001/XMLSchema" xmlns:xs="http://www.w3.org/2001/XMLSchema" xmlns:p="http://schemas.microsoft.com/office/2006/metadata/properties" xmlns:ns3="7ab278d8-8d80-4eeb-a677-3f0d5fdbfca5" xmlns:ns4="6414bad9-872e-41ee-b57d-d3b935f7d72b" targetNamespace="http://schemas.microsoft.com/office/2006/metadata/properties" ma:root="true" ma:fieldsID="55137436ae185e4167c9da1f14218cf1" ns3:_="" ns4:_="">
    <xsd:import namespace="7ab278d8-8d80-4eeb-a677-3f0d5fdbfca5"/>
    <xsd:import namespace="6414bad9-872e-41ee-b57d-d3b935f7d7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278d8-8d80-4eeb-a677-3f0d5fdbfc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4bad9-872e-41ee-b57d-d3b935f7d72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0E9026-52BC-4D3F-A6C1-8E41F2D28F0D}">
  <ds:schemaRefs>
    <ds:schemaRef ds:uri="http://purl.org/dc/terms/"/>
    <ds:schemaRef ds:uri="http://www.w3.org/XML/1998/namespace"/>
    <ds:schemaRef ds:uri="7ab278d8-8d80-4eeb-a677-3f0d5fdbfca5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6414bad9-872e-41ee-b57d-d3b935f7d72b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847E7F5-9B85-49EA-B745-D0B9784273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7F92A2-4414-4C4E-B339-616F31ECC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b278d8-8d80-4eeb-a677-3f0d5fdbfca5"/>
    <ds:schemaRef ds:uri="6414bad9-872e-41ee-b57d-d3b935f7d7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950</Words>
  <Application>Microsoft Office PowerPoint</Application>
  <PresentationFormat>Širokozaslonsko</PresentationFormat>
  <Paragraphs>95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Kantoorthema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Razlog za delo: poiščite ujemanje
</vt:lpstr>
      <vt:lpstr>Pravilen odgovor
</vt:lpstr>
      <vt:lpstr>Koliko je bil Filip star, ko se je upokojil?   Izberite pravilno starost. </vt:lpstr>
      <vt:lpstr>Zakaj se je Maria hotela upokojiti?   Izberite pravilen odgovor </vt:lpstr>
      <vt:lpstr>Kaj je Filip naredil, ko se je upokojil?
</vt:lpstr>
      <vt:lpstr>Kaj Anna počne zdaj, ko se je upokojila?
</vt:lpstr>
      <vt:lpstr>Kdo je prostovoljec v nogometni menzi?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Ilse Goethals</dc:creator>
  <cp:lastModifiedBy>Suzana Bohorč</cp:lastModifiedBy>
  <cp:revision>38</cp:revision>
  <dcterms:created xsi:type="dcterms:W3CDTF">2020-12-07T13:05:20Z</dcterms:created>
  <dcterms:modified xsi:type="dcterms:W3CDTF">2021-05-02T20:44:03Z</dcterms:modified>
</cp:coreProperties>
</file>