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1" r:id="rId9"/>
    <p:sldId id="263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FE51D-2866-415C-9646-008254C578BB}" v="130" dt="2020-12-07T13:06:01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Goethals" userId="f7b6e877-3c84-4925-80b0-58331be346d5" providerId="ADAL" clId="{FC5FE51D-2866-415C-9646-008254C578BB}"/>
    <pc:docChg chg="undo custSel mod addSld delSld modSld">
      <pc:chgData name="Ilse Goethals" userId="f7b6e877-3c84-4925-80b0-58331be346d5" providerId="ADAL" clId="{FC5FE51D-2866-415C-9646-008254C578BB}" dt="2020-12-10T07:20:04.103" v="1400" actId="20577"/>
      <pc:docMkLst>
        <pc:docMk/>
      </pc:docMkLst>
      <pc:sldChg chg="modSp">
        <pc:chgData name="Ilse Goethals" userId="f7b6e877-3c84-4925-80b0-58331be346d5" providerId="ADAL" clId="{FC5FE51D-2866-415C-9646-008254C578BB}" dt="2020-12-10T07:20:04.103" v="1400" actId="20577"/>
        <pc:sldMkLst>
          <pc:docMk/>
          <pc:sldMk cId="3631729641" sldId="256"/>
        </pc:sldMkLst>
        <pc:spChg chg="mod">
          <ac:chgData name="Ilse Goethals" userId="f7b6e877-3c84-4925-80b0-58331be346d5" providerId="ADAL" clId="{FC5FE51D-2866-415C-9646-008254C578BB}" dt="2020-12-10T07:20:04.103" v="1400" actId="20577"/>
          <ac:spMkLst>
            <pc:docMk/>
            <pc:sldMk cId="3631729641" sldId="256"/>
            <ac:spMk id="3" creationId="{C8E91422-2704-4C16-95DF-8D8ABD6B082A}"/>
          </ac:spMkLst>
        </pc:spChg>
      </pc:sldChg>
      <pc:sldChg chg="addSp delSp modSp">
        <pc:chgData name="Ilse Goethals" userId="f7b6e877-3c84-4925-80b0-58331be346d5" providerId="ADAL" clId="{FC5FE51D-2866-415C-9646-008254C578BB}" dt="2020-12-07T11:08:26.175" v="457" actId="1076"/>
        <pc:sldMkLst>
          <pc:docMk/>
          <pc:sldMk cId="2133865796" sldId="258"/>
        </pc:sldMkLst>
        <pc:spChg chg="mod">
          <ac:chgData name="Ilse Goethals" userId="f7b6e877-3c84-4925-80b0-58331be346d5" providerId="ADAL" clId="{FC5FE51D-2866-415C-9646-008254C578BB}" dt="2020-12-07T10:58:36.012" v="377" actId="20577"/>
          <ac:spMkLst>
            <pc:docMk/>
            <pc:sldMk cId="2133865796" sldId="258"/>
            <ac:spMk id="4" creationId="{2C76CEF2-DBE3-47FE-A839-4434A5219976}"/>
          </ac:spMkLst>
        </pc:spChg>
        <pc:spChg chg="add mod">
          <ac:chgData name="Ilse Goethals" userId="f7b6e877-3c84-4925-80b0-58331be346d5" providerId="ADAL" clId="{FC5FE51D-2866-415C-9646-008254C578BB}" dt="2020-12-07T11:08:15.038" v="454" actId="1076"/>
          <ac:spMkLst>
            <pc:docMk/>
            <pc:sldMk cId="2133865796" sldId="258"/>
            <ac:spMk id="7" creationId="{6A9F9BE2-F7E1-4628-8F50-369B929534A9}"/>
          </ac:spMkLst>
        </pc:spChg>
        <pc:spChg chg="add mod">
          <ac:chgData name="Ilse Goethals" userId="f7b6e877-3c84-4925-80b0-58331be346d5" providerId="ADAL" clId="{FC5FE51D-2866-415C-9646-008254C578BB}" dt="2020-12-07T11:07:11.782" v="445" actId="1076"/>
          <ac:spMkLst>
            <pc:docMk/>
            <pc:sldMk cId="2133865796" sldId="258"/>
            <ac:spMk id="9" creationId="{B4C79220-16D3-45BB-B059-943DD6A6F0DC}"/>
          </ac:spMkLst>
        </pc:spChg>
        <pc:spChg chg="add mod">
          <ac:chgData name="Ilse Goethals" userId="f7b6e877-3c84-4925-80b0-58331be346d5" providerId="ADAL" clId="{FC5FE51D-2866-415C-9646-008254C578BB}" dt="2020-12-07T11:07:14.031" v="446" actId="1076"/>
          <ac:spMkLst>
            <pc:docMk/>
            <pc:sldMk cId="2133865796" sldId="258"/>
            <ac:spMk id="10" creationId="{48009FAF-E39C-4CF5-A495-0B2A96F665EC}"/>
          </ac:spMkLst>
        </pc:spChg>
        <pc:spChg chg="add del mod">
          <ac:chgData name="Ilse Goethals" userId="f7b6e877-3c84-4925-80b0-58331be346d5" providerId="ADAL" clId="{FC5FE51D-2866-415C-9646-008254C578BB}" dt="2020-12-07T11:08:18.083" v="455" actId="21"/>
          <ac:spMkLst>
            <pc:docMk/>
            <pc:sldMk cId="2133865796" sldId="258"/>
            <ac:spMk id="11" creationId="{13368127-5E29-4065-8707-2C72C14DF814}"/>
          </ac:spMkLst>
        </pc:spChg>
        <pc:spChg chg="add mod">
          <ac:chgData name="Ilse Goethals" userId="f7b6e877-3c84-4925-80b0-58331be346d5" providerId="ADAL" clId="{FC5FE51D-2866-415C-9646-008254C578BB}" dt="2020-12-07T11:08:26.175" v="457" actId="1076"/>
          <ac:spMkLst>
            <pc:docMk/>
            <pc:sldMk cId="2133865796" sldId="258"/>
            <ac:spMk id="12" creationId="{2AA0E8D9-1D81-4BE9-901F-505F2662E9BA}"/>
          </ac:spMkLst>
        </pc:spChg>
        <pc:picChg chg="mod">
          <ac:chgData name="Ilse Goethals" userId="f7b6e877-3c84-4925-80b0-58331be346d5" providerId="ADAL" clId="{FC5FE51D-2866-415C-9646-008254C578BB}" dt="2020-12-07T11:07:39.341" v="449" actId="1076"/>
          <ac:picMkLst>
            <pc:docMk/>
            <pc:sldMk cId="2133865796" sldId="258"/>
            <ac:picMk id="8" creationId="{173E2CAB-409A-4BEF-B017-751CEBDACB62}"/>
          </ac:picMkLst>
        </pc:picChg>
      </pc:sldChg>
      <pc:sldChg chg="addSp delSp modSp">
        <pc:chgData name="Ilse Goethals" userId="f7b6e877-3c84-4925-80b0-58331be346d5" providerId="ADAL" clId="{FC5FE51D-2866-415C-9646-008254C578BB}" dt="2020-12-07T11:09:59.321" v="476" actId="1076"/>
        <pc:sldMkLst>
          <pc:docMk/>
          <pc:sldMk cId="2385750180" sldId="259"/>
        </pc:sldMkLst>
        <pc:spChg chg="mod">
          <ac:chgData name="Ilse Goethals" userId="f7b6e877-3c84-4925-80b0-58331be346d5" providerId="ADAL" clId="{FC5FE51D-2866-415C-9646-008254C578BB}" dt="2020-12-07T10:56:18.557" v="272" actId="208"/>
          <ac:spMkLst>
            <pc:docMk/>
            <pc:sldMk cId="2385750180" sldId="259"/>
            <ac:spMk id="3" creationId="{0F299787-65C4-469C-9717-52449FEDE8B6}"/>
          </ac:spMkLst>
        </pc:spChg>
        <pc:spChg chg="mod">
          <ac:chgData name="Ilse Goethals" userId="f7b6e877-3c84-4925-80b0-58331be346d5" providerId="ADAL" clId="{FC5FE51D-2866-415C-9646-008254C578BB}" dt="2020-12-07T10:56:05.143" v="271" actId="208"/>
          <ac:spMkLst>
            <pc:docMk/>
            <pc:sldMk cId="2385750180" sldId="259"/>
            <ac:spMk id="6" creationId="{F9DD9901-D1E8-44A7-BC04-4FFFE389422D}"/>
          </ac:spMkLst>
        </pc:spChg>
        <pc:spChg chg="add mod">
          <ac:chgData name="Ilse Goethals" userId="f7b6e877-3c84-4925-80b0-58331be346d5" providerId="ADAL" clId="{FC5FE51D-2866-415C-9646-008254C578BB}" dt="2020-12-07T11:08:50.085" v="463" actId="1076"/>
          <ac:spMkLst>
            <pc:docMk/>
            <pc:sldMk cId="2385750180" sldId="259"/>
            <ac:spMk id="8" creationId="{2E69B0AF-2DF4-4E46-A200-0841AB3BDEFF}"/>
          </ac:spMkLst>
        </pc:spChg>
        <pc:spChg chg="add mod">
          <ac:chgData name="Ilse Goethals" userId="f7b6e877-3c84-4925-80b0-58331be346d5" providerId="ADAL" clId="{FC5FE51D-2866-415C-9646-008254C578BB}" dt="2020-12-07T11:09:15.936" v="468" actId="1076"/>
          <ac:spMkLst>
            <pc:docMk/>
            <pc:sldMk cId="2385750180" sldId="259"/>
            <ac:spMk id="9" creationId="{2002359C-1F2B-4BA7-9397-0B3FEE97F5E9}"/>
          </ac:spMkLst>
        </pc:spChg>
        <pc:spChg chg="add del mod">
          <ac:chgData name="Ilse Goethals" userId="f7b6e877-3c84-4925-80b0-58331be346d5" providerId="ADAL" clId="{FC5FE51D-2866-415C-9646-008254C578BB}" dt="2020-12-07T11:09:32.461" v="471" actId="21"/>
          <ac:spMkLst>
            <pc:docMk/>
            <pc:sldMk cId="2385750180" sldId="259"/>
            <ac:spMk id="10" creationId="{61B4B39E-A333-4D12-A5F7-1D1DBCECFADB}"/>
          </ac:spMkLst>
        </pc:spChg>
        <pc:spChg chg="add mod">
          <ac:chgData name="Ilse Goethals" userId="f7b6e877-3c84-4925-80b0-58331be346d5" providerId="ADAL" clId="{FC5FE51D-2866-415C-9646-008254C578BB}" dt="2020-12-07T11:09:59.321" v="476" actId="1076"/>
          <ac:spMkLst>
            <pc:docMk/>
            <pc:sldMk cId="2385750180" sldId="259"/>
            <ac:spMk id="11" creationId="{B3BC0524-4C42-4C7C-83C3-CF14FF93F101}"/>
          </ac:spMkLst>
        </pc:spChg>
        <pc:spChg chg="add mod">
          <ac:chgData name="Ilse Goethals" userId="f7b6e877-3c84-4925-80b0-58331be346d5" providerId="ADAL" clId="{FC5FE51D-2866-415C-9646-008254C578BB}" dt="2020-12-07T11:09:53.467" v="475" actId="1076"/>
          <ac:spMkLst>
            <pc:docMk/>
            <pc:sldMk cId="2385750180" sldId="259"/>
            <ac:spMk id="12" creationId="{A879461D-17FC-4CA7-AB55-358648B9BC3F}"/>
          </ac:spMkLst>
        </pc:spChg>
      </pc:sldChg>
      <pc:sldChg chg="addSp delSp modSp">
        <pc:chgData name="Ilse Goethals" userId="f7b6e877-3c84-4925-80b0-58331be346d5" providerId="ADAL" clId="{FC5FE51D-2866-415C-9646-008254C578BB}" dt="2020-12-07T11:06:27.095" v="442" actId="14100"/>
        <pc:sldMkLst>
          <pc:docMk/>
          <pc:sldMk cId="2597693284" sldId="260"/>
        </pc:sldMkLst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4" creationId="{ADFC20E9-BA68-4D03-9223-C4BDB8FACAC6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5" creationId="{6BCE8AB9-BF76-49DC-8C00-0B1C032D827E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6" creationId="{73991B3C-38B4-47DA-A87D-5177894646AA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8" creationId="{19A49CB7-0EB4-43FA-93EC-325A197AA575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9" creationId="{CF8B0D30-DFE9-4C46-916E-E82E46EDD19E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0" creationId="{1194BB3D-3AD0-4C92-854A-8EE191E3DF57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1" creationId="{844A8972-08EF-4770-95BE-98B798B8DD59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2" creationId="{573ADE17-6D62-4053-AF10-523808BA5A64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3" creationId="{5C9C84B2-737C-49A3-8092-407C06E2491B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4" creationId="{EFF17C6F-0A38-4F74-AAD2-9CBE1239F6D5}"/>
          </ac:spMkLst>
        </pc:spChg>
        <pc:spChg chg="add mod">
          <ac:chgData name="Ilse Goethals" userId="f7b6e877-3c84-4925-80b0-58331be346d5" providerId="ADAL" clId="{FC5FE51D-2866-415C-9646-008254C578BB}" dt="2020-12-07T10:51:42.356" v="62" actId="113"/>
          <ac:spMkLst>
            <pc:docMk/>
            <pc:sldMk cId="2597693284" sldId="260"/>
            <ac:spMk id="15" creationId="{C6B7609B-9784-423C-9ED6-3203327148CD}"/>
          </ac:spMkLst>
        </pc:spChg>
        <pc:spChg chg="add mod">
          <ac:chgData name="Ilse Goethals" userId="f7b6e877-3c84-4925-80b0-58331be346d5" providerId="ADAL" clId="{FC5FE51D-2866-415C-9646-008254C578BB}" dt="2020-12-07T11:06:17.844" v="441" actId="20577"/>
          <ac:spMkLst>
            <pc:docMk/>
            <pc:sldMk cId="2597693284" sldId="260"/>
            <ac:spMk id="16" creationId="{F27B1E0E-6F10-4D70-8C96-D9C764CBACA9}"/>
          </ac:spMkLst>
        </pc:spChg>
        <pc:spChg chg="add mod">
          <ac:chgData name="Ilse Goethals" userId="f7b6e877-3c84-4925-80b0-58331be346d5" providerId="ADAL" clId="{FC5FE51D-2866-415C-9646-008254C578BB}" dt="2020-12-07T11:06:27.095" v="442" actId="14100"/>
          <ac:spMkLst>
            <pc:docMk/>
            <pc:sldMk cId="2597693284" sldId="260"/>
            <ac:spMk id="17" creationId="{A1876CF3-D9BC-4763-ADB7-C6742B5CE97E}"/>
          </ac:spMkLst>
        </pc:spChg>
        <pc:spChg chg="add del mod">
          <ac:chgData name="Ilse Goethals" userId="f7b6e877-3c84-4925-80b0-58331be346d5" providerId="ADAL" clId="{FC5FE51D-2866-415C-9646-008254C578BB}" dt="2020-12-07T10:49:16.547" v="34" actId="478"/>
          <ac:spMkLst>
            <pc:docMk/>
            <pc:sldMk cId="2597693284" sldId="260"/>
            <ac:spMk id="18" creationId="{8CE9C04A-30C6-448F-A02B-8661780E73D4}"/>
          </ac:spMkLst>
        </pc:spChg>
        <pc:spChg chg="add mod">
          <ac:chgData name="Ilse Goethals" userId="f7b6e877-3c84-4925-80b0-58331be346d5" providerId="ADAL" clId="{FC5FE51D-2866-415C-9646-008254C578BB}" dt="2020-12-07T10:55:42.181" v="269" actId="113"/>
          <ac:spMkLst>
            <pc:docMk/>
            <pc:sldMk cId="2597693284" sldId="260"/>
            <ac:spMk id="19" creationId="{8BC79B5B-21DB-42D5-86F8-28CE9AC2604D}"/>
          </ac:spMkLst>
        </pc:spChg>
        <pc:spChg chg="add mod">
          <ac:chgData name="Ilse Goethals" userId="f7b6e877-3c84-4925-80b0-58331be346d5" providerId="ADAL" clId="{FC5FE51D-2866-415C-9646-008254C578BB}" dt="2020-12-07T10:54:34.044" v="263" actId="20577"/>
          <ac:spMkLst>
            <pc:docMk/>
            <pc:sldMk cId="2597693284" sldId="260"/>
            <ac:spMk id="21" creationId="{E1EE89A5-03D1-4E91-A682-37EC0D1B9733}"/>
          </ac:spMkLst>
        </pc:spChg>
        <pc:spChg chg="add mod">
          <ac:chgData name="Ilse Goethals" userId="f7b6e877-3c84-4925-80b0-58331be346d5" providerId="ADAL" clId="{FC5FE51D-2866-415C-9646-008254C578BB}" dt="2020-12-07T11:05:53.682" v="436" actId="207"/>
          <ac:spMkLst>
            <pc:docMk/>
            <pc:sldMk cId="2597693284" sldId="260"/>
            <ac:spMk id="22" creationId="{C5C091FC-D6FC-4F86-9FC0-6169E594F172}"/>
          </ac:spMkLst>
        </pc:spChg>
        <pc:spChg chg="add mod">
          <ac:chgData name="Ilse Goethals" userId="f7b6e877-3c84-4925-80b0-58331be346d5" providerId="ADAL" clId="{FC5FE51D-2866-415C-9646-008254C578BB}" dt="2020-12-07T11:05:57.877" v="437" actId="207"/>
          <ac:spMkLst>
            <pc:docMk/>
            <pc:sldMk cId="2597693284" sldId="260"/>
            <ac:spMk id="23" creationId="{DD37BC41-C1A1-43B5-8992-2A01FD5EEA97}"/>
          </ac:spMkLst>
        </pc:spChg>
        <pc:spChg chg="add mod">
          <ac:chgData name="Ilse Goethals" userId="f7b6e877-3c84-4925-80b0-58331be346d5" providerId="ADAL" clId="{FC5FE51D-2866-415C-9646-008254C578BB}" dt="2020-12-07T11:05:59.847" v="438" actId="207"/>
          <ac:spMkLst>
            <pc:docMk/>
            <pc:sldMk cId="2597693284" sldId="260"/>
            <ac:spMk id="24" creationId="{05B1E816-533E-43E7-A7B0-39D9B828627B}"/>
          </ac:spMkLst>
        </pc:spChg>
        <pc:spChg chg="add mod">
          <ac:chgData name="Ilse Goethals" userId="f7b6e877-3c84-4925-80b0-58331be346d5" providerId="ADAL" clId="{FC5FE51D-2866-415C-9646-008254C578BB}" dt="2020-12-07T11:06:02.402" v="439" actId="207"/>
          <ac:spMkLst>
            <pc:docMk/>
            <pc:sldMk cId="2597693284" sldId="260"/>
            <ac:spMk id="25" creationId="{ECF06D33-7530-442C-AC5F-7809F6C96169}"/>
          </ac:spMkLst>
        </pc:spChg>
        <pc:picChg chg="del">
          <ac:chgData name="Ilse Goethals" userId="f7b6e877-3c84-4925-80b0-58331be346d5" providerId="ADAL" clId="{FC5FE51D-2866-415C-9646-008254C578BB}" dt="2020-12-07T10:44:59.375" v="3" actId="478"/>
          <ac:picMkLst>
            <pc:docMk/>
            <pc:sldMk cId="2597693284" sldId="260"/>
            <ac:picMk id="2" creationId="{BCEB960B-E097-44F6-B7B3-CAFA3E94B5CC}"/>
          </ac:picMkLst>
        </pc:picChg>
        <pc:picChg chg="add mod ord">
          <ac:chgData name="Ilse Goethals" userId="f7b6e877-3c84-4925-80b0-58331be346d5" providerId="ADAL" clId="{FC5FE51D-2866-415C-9646-008254C578BB}" dt="2020-12-07T11:05:25.915" v="428" actId="1076"/>
          <ac:picMkLst>
            <pc:docMk/>
            <pc:sldMk cId="2597693284" sldId="260"/>
            <ac:picMk id="20" creationId="{38A4DB91-25F7-4AEF-B817-66545DE1D270}"/>
          </ac:picMkLst>
        </pc:picChg>
      </pc:sldChg>
      <pc:sldChg chg="addSp modSp new add mod setBg">
        <pc:chgData name="Ilse Goethals" userId="f7b6e877-3c84-4925-80b0-58331be346d5" providerId="ADAL" clId="{FC5FE51D-2866-415C-9646-008254C578BB}" dt="2020-12-07T13:08:13.770" v="1380" actId="113"/>
        <pc:sldMkLst>
          <pc:docMk/>
          <pc:sldMk cId="963795611" sldId="261"/>
        </pc:sldMkLst>
        <pc:spChg chg="add mod">
          <ac:chgData name="Ilse Goethals" userId="f7b6e877-3c84-4925-80b0-58331be346d5" providerId="ADAL" clId="{FC5FE51D-2866-415C-9646-008254C578BB}" dt="2020-12-07T11:10:24.627" v="478" actId="207"/>
          <ac:spMkLst>
            <pc:docMk/>
            <pc:sldMk cId="963795611" sldId="261"/>
            <ac:spMk id="3" creationId="{5863ACE1-A97E-4C3B-9F00-4119741B429C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4" creationId="{9C3248FE-D02C-4473-9A12-5DA1B1A1BA17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5" creationId="{0555256B-6847-42FC-B02B-33E5335F3876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6" creationId="{8B4A69AE-C5A2-4105-90A4-32F8E755F48A}"/>
          </ac:spMkLst>
        </pc:spChg>
        <pc:spChg chg="add">
          <ac:chgData name="Ilse Goethals" userId="f7b6e877-3c84-4925-80b0-58331be346d5" providerId="ADAL" clId="{FC5FE51D-2866-415C-9646-008254C578BB}" dt="2020-12-07T10:59:28.327" v="382" actId="26606"/>
          <ac:spMkLst>
            <pc:docMk/>
            <pc:sldMk cId="963795611" sldId="261"/>
            <ac:spMk id="7" creationId="{42A4FC2C-047E-45A5-965D-8E1E3BF09BC6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8" creationId="{7F423174-ED71-47BF-8311-37936986FEEE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9" creationId="{A3BC0428-F89F-46C4-A771-AEAE2B3F0975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0" creationId="{DE5C3185-B7E2-445C-ACFF-74485BB24522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1" creationId="{E52E68C6-1858-47F6-807F-CA17D4766F92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2" creationId="{E2AA642B-1D99-4B8A-A183-C91AAF649DB6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3" creationId="{DC78F2B9-2523-4BE8-9FAD-745B024E270D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4" creationId="{097F0948-A81B-4CD6-AADD-0BE647F87A9F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5" creationId="{A268717D-3CFC-42C6-99C3-C830477B4F8D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6" creationId="{3259137B-8412-4322-808C-C55CB86843F1}"/>
          </ac:spMkLst>
        </pc:spChg>
        <pc:spChg chg="add mod">
          <ac:chgData name="Ilse Goethals" userId="f7b6e877-3c84-4925-80b0-58331be346d5" providerId="ADAL" clId="{FC5FE51D-2866-415C-9646-008254C578BB}" dt="2020-12-07T11:02:40.629" v="414" actId="20577"/>
          <ac:spMkLst>
            <pc:docMk/>
            <pc:sldMk cId="963795611" sldId="261"/>
            <ac:spMk id="17" creationId="{95456F59-0FE6-4A7C-8A17-6BD2AAC093C3}"/>
          </ac:spMkLst>
        </pc:spChg>
        <pc:spChg chg="add mod">
          <ac:chgData name="Ilse Goethals" userId="f7b6e877-3c84-4925-80b0-58331be346d5" providerId="ADAL" clId="{FC5FE51D-2866-415C-9646-008254C578BB}" dt="2020-12-07T11:14:35.960" v="551" actId="14100"/>
          <ac:spMkLst>
            <pc:docMk/>
            <pc:sldMk cId="963795611" sldId="261"/>
            <ac:spMk id="18" creationId="{9D41F4CC-7D06-49D7-A160-1051AE86D1C0}"/>
          </ac:spMkLst>
        </pc:spChg>
        <pc:spChg chg="add mod">
          <ac:chgData name="Ilse Goethals" userId="f7b6e877-3c84-4925-80b0-58331be346d5" providerId="ADAL" clId="{FC5FE51D-2866-415C-9646-008254C578BB}" dt="2020-12-07T11:14:10.353" v="549" actId="1076"/>
          <ac:spMkLst>
            <pc:docMk/>
            <pc:sldMk cId="963795611" sldId="261"/>
            <ac:spMk id="19" creationId="{4D16036E-1738-40E0-A444-3E4E5542B262}"/>
          </ac:spMkLst>
        </pc:spChg>
        <pc:spChg chg="add mod">
          <ac:chgData name="Ilse Goethals" userId="f7b6e877-3c84-4925-80b0-58331be346d5" providerId="ADAL" clId="{FC5FE51D-2866-415C-9646-008254C578BB}" dt="2020-12-07T11:12:00.552" v="519" actId="207"/>
          <ac:spMkLst>
            <pc:docMk/>
            <pc:sldMk cId="963795611" sldId="261"/>
            <ac:spMk id="20" creationId="{98DC1D9A-EACF-4756-A261-CD2729957671}"/>
          </ac:spMkLst>
        </pc:spChg>
        <pc:spChg chg="add mod">
          <ac:chgData name="Ilse Goethals" userId="f7b6e877-3c84-4925-80b0-58331be346d5" providerId="ADAL" clId="{FC5FE51D-2866-415C-9646-008254C578BB}" dt="2020-12-07T13:08:13.770" v="1380" actId="113"/>
          <ac:spMkLst>
            <pc:docMk/>
            <pc:sldMk cId="963795611" sldId="261"/>
            <ac:spMk id="21" creationId="{AF0BE7F6-A4AD-42CF-BE67-E79E533DCE7D}"/>
          </ac:spMkLst>
        </pc:spChg>
        <pc:picChg chg="add mod">
          <ac:chgData name="Ilse Goethals" userId="f7b6e877-3c84-4925-80b0-58331be346d5" providerId="ADAL" clId="{FC5FE51D-2866-415C-9646-008254C578BB}" dt="2020-12-07T11:14:07.109" v="548" actId="1076"/>
          <ac:picMkLst>
            <pc:docMk/>
            <pc:sldMk cId="963795611" sldId="261"/>
            <ac:picMk id="2" creationId="{88D2B01D-170B-4CC3-8FB1-ED6710D52BE4}"/>
          </ac:picMkLst>
        </pc:picChg>
      </pc:sldChg>
      <pc:sldChg chg="addSp delSp modSp new add mod setBg setClrOvrMap">
        <pc:chgData name="Ilse Goethals" userId="f7b6e877-3c84-4925-80b0-58331be346d5" providerId="ADAL" clId="{FC5FE51D-2866-415C-9646-008254C578BB}" dt="2020-12-07T12:39:56.246" v="847" actId="1076"/>
        <pc:sldMkLst>
          <pc:docMk/>
          <pc:sldMk cId="2113798016" sldId="263"/>
        </pc:sldMkLst>
        <pc:spChg chg="add mod">
          <ac:chgData name="Ilse Goethals" userId="f7b6e877-3c84-4925-80b0-58331be346d5" providerId="ADAL" clId="{FC5FE51D-2866-415C-9646-008254C578BB}" dt="2020-12-07T12:34:05.455" v="777" actId="1076"/>
          <ac:spMkLst>
            <pc:docMk/>
            <pc:sldMk cId="2113798016" sldId="263"/>
            <ac:spMk id="2" creationId="{E0D64C99-20E5-4C7A-B8BD-D195B03265DD}"/>
          </ac:spMkLst>
        </pc:spChg>
        <pc:spChg chg="add del mod">
          <ac:chgData name="Ilse Goethals" userId="f7b6e877-3c84-4925-80b0-58331be346d5" providerId="ADAL" clId="{FC5FE51D-2866-415C-9646-008254C578BB}" dt="2020-12-07T12:39:05.712" v="828" actId="27636"/>
          <ac:spMkLst>
            <pc:docMk/>
            <pc:sldMk cId="2113798016" sldId="263"/>
            <ac:spMk id="3" creationId="{1E458659-E4D9-415B-B57F-07E582F84492}"/>
          </ac:spMkLst>
        </pc:spChg>
        <pc:spChg chg="add mod">
          <ac:chgData name="Ilse Goethals" userId="f7b6e877-3c84-4925-80b0-58331be346d5" providerId="ADAL" clId="{FC5FE51D-2866-415C-9646-008254C578BB}" dt="2020-12-07T12:39:39.962" v="843" actId="20577"/>
          <ac:spMkLst>
            <pc:docMk/>
            <pc:sldMk cId="2113798016" sldId="263"/>
            <ac:spMk id="4" creationId="{69F965A2-F50B-447C-A6CE-7059BADAB840}"/>
          </ac:spMkLst>
        </pc:spChg>
        <pc:spChg chg="add del mod">
          <ac:chgData name="Ilse Goethals" userId="f7b6e877-3c84-4925-80b0-58331be346d5" providerId="ADAL" clId="{FC5FE51D-2866-415C-9646-008254C578BB}" dt="2020-12-07T12:35:53.292" v="803" actId="478"/>
          <ac:spMkLst>
            <pc:docMk/>
            <pc:sldMk cId="2113798016" sldId="263"/>
            <ac:spMk id="22" creationId="{ADB02537-4FC9-443C-A7D3-6D88A90C3234}"/>
          </ac:spMkLst>
        </pc:spChg>
        <pc:spChg chg="add">
          <ac:chgData name="Ilse Goethals" userId="f7b6e877-3c84-4925-80b0-58331be346d5" providerId="ADAL" clId="{FC5FE51D-2866-415C-9646-008254C578BB}" dt="2020-12-07T12:32:03.145" v="720" actId="26606"/>
          <ac:spMkLst>
            <pc:docMk/>
            <pc:sldMk cId="2113798016" sldId="263"/>
            <ac:spMk id="2060" creationId="{1E214AA7-F028-4A0D-8698-61AEC754D1BC}"/>
          </ac:spMkLst>
        </pc:spChg>
        <pc:graphicFrameChg chg="add del mod">
          <ac:chgData name="Ilse Goethals" userId="f7b6e877-3c84-4925-80b0-58331be346d5" providerId="ADAL" clId="{FC5FE51D-2866-415C-9646-008254C578BB}" dt="2020-12-07T12:31:13.499" v="674"/>
          <ac:graphicFrameMkLst>
            <pc:docMk/>
            <pc:sldMk cId="2113798016" sldId="263"/>
            <ac:graphicFrameMk id="5" creationId="{D4336641-ABD5-4B90-816F-D699C11C3E87}"/>
          </ac:graphicFrameMkLst>
        </pc:graphicFrameChg>
        <pc:graphicFrameChg chg="add del mod">
          <ac:chgData name="Ilse Goethals" userId="f7b6e877-3c84-4925-80b0-58331be346d5" providerId="ADAL" clId="{FC5FE51D-2866-415C-9646-008254C578BB}" dt="2020-12-07T12:35:52.389" v="802"/>
          <ac:graphicFrameMkLst>
            <pc:docMk/>
            <pc:sldMk cId="2113798016" sldId="263"/>
            <ac:graphicFrameMk id="24" creationId="{777C00EB-C452-4367-807E-AE0F69E75F46}"/>
          </ac:graphicFrameMkLst>
        </pc:graphicFrame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6" creationId="{7DEF3FAB-0516-4B35-B962-FA6919CBD640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7" creationId="{16B4682D-E546-44F8-B3BA-609EEE8D6E38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8" creationId="{E9F676B8-12B6-4002-BFD7-93B6F40B2AE6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9" creationId="{0A91E126-3CA9-4363-B984-61B2FA0DAB81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0" creationId="{EEC6F134-91A2-459E-85CB-79DD71E5CF2E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1" creationId="{C813EBC6-35C2-44DB-9D75-044963CF38DC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2" creationId="{5175D517-E13F-4251-9ED2-BBE75BA9BD75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3" creationId="{1CC38C8B-D198-40E9-AD09-BC55B657FFF3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4" creationId="{7517FB22-00F1-4F66-8741-70F7CFA35E8C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5" creationId="{214FB6D5-CF00-495C-8C4D-CFAE831FD595}"/>
          </ac:picMkLst>
        </pc:picChg>
        <pc:picChg chg="add del">
          <ac:chgData name="Ilse Goethals" userId="f7b6e877-3c84-4925-80b0-58331be346d5" providerId="ADAL" clId="{FC5FE51D-2866-415C-9646-008254C578BB}" dt="2020-12-07T12:35:17.102" v="794"/>
          <ac:picMkLst>
            <pc:docMk/>
            <pc:sldMk cId="2113798016" sldId="263"/>
            <ac:picMk id="16" creationId="{B7A23664-5F6A-4A91-95DE-8C8842E15054}"/>
          </ac:picMkLst>
        </pc:picChg>
        <pc:picChg chg="add mod">
          <ac:chgData name="Ilse Goethals" userId="f7b6e877-3c84-4925-80b0-58331be346d5" providerId="ADAL" clId="{FC5FE51D-2866-415C-9646-008254C578BB}" dt="2020-12-07T12:39:45.240" v="844" actId="1076"/>
          <ac:picMkLst>
            <pc:docMk/>
            <pc:sldMk cId="2113798016" sldId="263"/>
            <ac:picMk id="18" creationId="{C54D7D3C-D294-4878-AD23-4B3011F66A39}"/>
          </ac:picMkLst>
        </pc:picChg>
        <pc:picChg chg="add mod">
          <ac:chgData name="Ilse Goethals" userId="f7b6e877-3c84-4925-80b0-58331be346d5" providerId="ADAL" clId="{FC5FE51D-2866-415C-9646-008254C578BB}" dt="2020-12-07T12:39:49.728" v="845" actId="1076"/>
          <ac:picMkLst>
            <pc:docMk/>
            <pc:sldMk cId="2113798016" sldId="263"/>
            <ac:picMk id="19" creationId="{D4CBB0AE-FE6D-4933-B511-5B6B11B501F2}"/>
          </ac:picMkLst>
        </pc:picChg>
        <pc:picChg chg="add mod">
          <ac:chgData name="Ilse Goethals" userId="f7b6e877-3c84-4925-80b0-58331be346d5" providerId="ADAL" clId="{FC5FE51D-2866-415C-9646-008254C578BB}" dt="2020-12-07T12:39:53.231" v="846" actId="1076"/>
          <ac:picMkLst>
            <pc:docMk/>
            <pc:sldMk cId="2113798016" sldId="263"/>
            <ac:picMk id="20" creationId="{54A8E812-7634-4531-A165-163B80F09584}"/>
          </ac:picMkLst>
        </pc:picChg>
        <pc:picChg chg="add mod">
          <ac:chgData name="Ilse Goethals" userId="f7b6e877-3c84-4925-80b0-58331be346d5" providerId="ADAL" clId="{FC5FE51D-2866-415C-9646-008254C578BB}" dt="2020-12-07T12:39:56.246" v="847" actId="1076"/>
          <ac:picMkLst>
            <pc:docMk/>
            <pc:sldMk cId="2113798016" sldId="263"/>
            <ac:picMk id="21" creationId="{40C5A6C8-1840-412D-A782-7A5423CD2208}"/>
          </ac:picMkLst>
        </pc:picChg>
        <pc:picChg chg="add del mod">
          <ac:chgData name="Ilse Goethals" userId="f7b6e877-3c84-4925-80b0-58331be346d5" providerId="ADAL" clId="{FC5FE51D-2866-415C-9646-008254C578BB}" dt="2020-12-07T12:35:36.913" v="798"/>
          <ac:picMkLst>
            <pc:docMk/>
            <pc:sldMk cId="2113798016" sldId="263"/>
            <ac:picMk id="23" creationId="{7C143DF1-7DD5-4DE1-AE1B-CE925095CB3C}"/>
          </ac:picMkLst>
        </pc:picChg>
        <pc:cxnChg chg="add">
          <ac:chgData name="Ilse Goethals" userId="f7b6e877-3c84-4925-80b0-58331be346d5" providerId="ADAL" clId="{FC5FE51D-2866-415C-9646-008254C578BB}" dt="2020-12-07T12:32:03.145" v="720" actId="26606"/>
          <ac:cxnSpMkLst>
            <pc:docMk/>
            <pc:sldMk cId="2113798016" sldId="263"/>
            <ac:cxnSpMk id="2061" creationId="{D6206FDC-2777-4D7F-AF9C-73413DA664C9}"/>
          </ac:cxnSpMkLst>
        </pc:cxnChg>
      </pc:sldChg>
      <pc:sldChg chg="addSp delSp modSp new add mod setBg modAnim">
        <pc:chgData name="Ilse Goethals" userId="f7b6e877-3c84-4925-80b0-58331be346d5" providerId="ADAL" clId="{FC5FE51D-2866-415C-9646-008254C578BB}" dt="2020-12-07T12:42:52.445" v="883"/>
        <pc:sldMkLst>
          <pc:docMk/>
          <pc:sldMk cId="1933928413" sldId="265"/>
        </pc:sldMkLst>
        <pc:spChg chg="mod">
          <ac:chgData name="Ilse Goethals" userId="f7b6e877-3c84-4925-80b0-58331be346d5" providerId="ADAL" clId="{FC5FE51D-2866-415C-9646-008254C578BB}" dt="2020-12-07T12:40:26.937" v="853" actId="20577"/>
          <ac:spMkLst>
            <pc:docMk/>
            <pc:sldMk cId="1933928413" sldId="265"/>
            <ac:spMk id="2" creationId="{14354CA8-0B88-4F55-8AB7-84491D48C132}"/>
          </ac:spMkLst>
        </pc:spChg>
        <pc:spChg chg="del">
          <ac:chgData name="Ilse Goethals" userId="f7b6e877-3c84-4925-80b0-58331be346d5" providerId="ADAL" clId="{FC5FE51D-2866-415C-9646-008254C578BB}" dt="2020-12-07T12:36:58.973" v="815"/>
          <ac:spMkLst>
            <pc:docMk/>
            <pc:sldMk cId="1933928413" sldId="265"/>
            <ac:spMk id="3" creationId="{C713094E-116B-4D5C-8CA6-E65907730E8C}"/>
          </ac:spMkLst>
        </pc:spChg>
        <pc:spChg chg="del">
          <ac:chgData name="Ilse Goethals" userId="f7b6e877-3c84-4925-80b0-58331be346d5" providerId="ADAL" clId="{FC5FE51D-2866-415C-9646-008254C578BB}" dt="2020-12-07T12:36:58.973" v="815"/>
          <ac:spMkLst>
            <pc:docMk/>
            <pc:sldMk cId="1933928413" sldId="265"/>
            <ac:spMk id="4" creationId="{2B4E4D0C-E063-4552-9B7C-667D7A1601DE}"/>
          </ac:spMkLst>
        </pc:spChg>
        <pc:spChg chg="add del mod">
          <ac:chgData name="Ilse Goethals" userId="f7b6e877-3c84-4925-80b0-58331be346d5" providerId="ADAL" clId="{FC5FE51D-2866-415C-9646-008254C578BB}" dt="2020-12-07T12:37:34.085" v="821" actId="26606"/>
          <ac:spMkLst>
            <pc:docMk/>
            <pc:sldMk cId="1933928413" sldId="265"/>
            <ac:spMk id="5" creationId="{EF8EE47D-4EF6-418F-98C8-E02683224DAE}"/>
          </ac:spMkLst>
        </pc:spChg>
        <pc:spChg chg="add mod ord">
          <ac:chgData name="Ilse Goethals" userId="f7b6e877-3c84-4925-80b0-58331be346d5" providerId="ADAL" clId="{FC5FE51D-2866-415C-9646-008254C578BB}" dt="2020-12-07T12:42:30.262" v="881" actId="1076"/>
          <ac:spMkLst>
            <pc:docMk/>
            <pc:sldMk cId="1933928413" sldId="265"/>
            <ac:spMk id="6" creationId="{A9406699-A973-460C-899B-7C7BD322E4B6}"/>
          </ac:spMkLst>
        </pc:spChg>
        <pc:spChg chg="add">
          <ac:chgData name="Ilse Goethals" userId="f7b6e877-3c84-4925-80b0-58331be346d5" providerId="ADAL" clId="{FC5FE51D-2866-415C-9646-008254C578BB}" dt="2020-12-07T12:37:34.085" v="821" actId="26606"/>
          <ac:spMkLst>
            <pc:docMk/>
            <pc:sldMk cId="1933928413" sldId="265"/>
            <ac:spMk id="11" creationId="{2F56F8EA-3356-4455-9899-320874F6E465}"/>
          </ac:spMkLst>
        </pc:spChg>
        <pc:graphicFrameChg chg="add mod">
          <ac:chgData name="Ilse Goethals" userId="f7b6e877-3c84-4925-80b0-58331be346d5" providerId="ADAL" clId="{FC5FE51D-2866-415C-9646-008254C578BB}" dt="2020-12-07T12:42:33.962" v="882" actId="1076"/>
          <ac:graphicFrameMkLst>
            <pc:docMk/>
            <pc:sldMk cId="1933928413" sldId="265"/>
            <ac:graphicFrameMk id="7" creationId="{6985BFDC-3D30-44F2-93DE-B3A96BB869DE}"/>
          </ac:graphicFrameMkLst>
        </pc:graphicFrameChg>
      </pc:sldChg>
      <pc:sldChg chg="modSp">
        <pc:chgData name="Ilse Goethals" userId="f7b6e877-3c84-4925-80b0-58331be346d5" providerId="ADAL" clId="{FC5FE51D-2866-415C-9646-008254C578BB}" dt="2020-12-07T12:46:36.819" v="1012" actId="20577"/>
        <pc:sldMkLst>
          <pc:docMk/>
          <pc:sldMk cId="1490437515" sldId="266"/>
        </pc:sldMkLst>
        <pc:spChg chg="mod">
          <ac:chgData name="Ilse Goethals" userId="f7b6e877-3c84-4925-80b0-58331be346d5" providerId="ADAL" clId="{FC5FE51D-2866-415C-9646-008254C578BB}" dt="2020-12-07T12:46:36.819" v="1012" actId="20577"/>
          <ac:spMkLst>
            <pc:docMk/>
            <pc:sldMk cId="1490437515" sldId="266"/>
            <ac:spMk id="2" creationId="{E0D64C99-20E5-4C7A-B8BD-D195B03265DD}"/>
          </ac:spMkLst>
        </pc:spChg>
        <pc:spChg chg="mod">
          <ac:chgData name="Ilse Goethals" userId="f7b6e877-3c84-4925-80b0-58331be346d5" providerId="ADAL" clId="{FC5FE51D-2866-415C-9646-008254C578BB}" dt="2020-12-07T12:46:25.597" v="994" actId="1076"/>
          <ac:spMkLst>
            <pc:docMk/>
            <pc:sldMk cId="1490437515" sldId="266"/>
            <ac:spMk id="3" creationId="{1E458659-E4D9-415B-B57F-07E582F84492}"/>
          </ac:spMkLst>
        </pc:spChg>
        <pc:spChg chg="mod">
          <ac:chgData name="Ilse Goethals" userId="f7b6e877-3c84-4925-80b0-58331be346d5" providerId="ADAL" clId="{FC5FE51D-2866-415C-9646-008254C578BB}" dt="2020-12-07T12:45:44.395" v="983" actId="27636"/>
          <ac:spMkLst>
            <pc:docMk/>
            <pc:sldMk cId="1490437515" sldId="266"/>
            <ac:spMk id="4" creationId="{69F965A2-F50B-447C-A6CE-7059BADAB840}"/>
          </ac:spMkLst>
        </pc:spChg>
      </pc:sldChg>
      <pc:sldChg chg="addSp delSp modSp new add mod setBg modAnim">
        <pc:chgData name="Ilse Goethals" userId="f7b6e877-3c84-4925-80b0-58331be346d5" providerId="ADAL" clId="{FC5FE51D-2866-415C-9646-008254C578BB}" dt="2020-12-07T12:50:00.250" v="1094"/>
        <pc:sldMkLst>
          <pc:docMk/>
          <pc:sldMk cId="3790682343" sldId="267"/>
        </pc:sldMkLst>
        <pc:spChg chg="mod">
          <ac:chgData name="Ilse Goethals" userId="f7b6e877-3c84-4925-80b0-58331be346d5" providerId="ADAL" clId="{FC5FE51D-2866-415C-9646-008254C578BB}" dt="2020-12-07T12:49:48.490" v="1093" actId="20577"/>
          <ac:spMkLst>
            <pc:docMk/>
            <pc:sldMk cId="3790682343" sldId="267"/>
            <ac:spMk id="2" creationId="{0618B9D7-29A4-45E7-929F-57B56EF71145}"/>
          </ac:spMkLst>
        </pc:spChg>
        <pc:spChg chg="del mod">
          <ac:chgData name="Ilse Goethals" userId="f7b6e877-3c84-4925-80b0-58331be346d5" providerId="ADAL" clId="{FC5FE51D-2866-415C-9646-008254C578BB}" dt="2020-12-07T12:47:48.663" v="1019" actId="26606"/>
          <ac:spMkLst>
            <pc:docMk/>
            <pc:sldMk cId="3790682343" sldId="267"/>
            <ac:spMk id="3" creationId="{B1B5D7A5-2A9B-444A-A401-437E7270B29D}"/>
          </ac:spMkLst>
        </pc:spChg>
        <pc:spChg chg="add mod ord">
          <ac:chgData name="Ilse Goethals" userId="f7b6e877-3c84-4925-80b0-58331be346d5" providerId="ADAL" clId="{FC5FE51D-2866-415C-9646-008254C578BB}" dt="2020-12-07T12:49:29.170" v="1090" actId="171"/>
          <ac:spMkLst>
            <pc:docMk/>
            <pc:sldMk cId="3790682343" sldId="267"/>
            <ac:spMk id="4" creationId="{2AB2F2AC-2838-4A08-AAA6-8C7764E4196C}"/>
          </ac:spMkLst>
        </pc:spChg>
        <pc:graphicFrameChg chg="add mod">
          <ac:chgData name="Ilse Goethals" userId="f7b6e877-3c84-4925-80b0-58331be346d5" providerId="ADAL" clId="{FC5FE51D-2866-415C-9646-008254C578BB}" dt="2020-12-07T12:49:13.956" v="1087"/>
          <ac:graphicFrameMkLst>
            <pc:docMk/>
            <pc:sldMk cId="3790682343" sldId="267"/>
            <ac:graphicFrameMk id="5" creationId="{9B246AD6-A285-4067-8BB5-476FA470D6A4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3:03:17.058" v="1366"/>
        <pc:sldMkLst>
          <pc:docMk/>
          <pc:sldMk cId="3021815904" sldId="268"/>
        </pc:sldMkLst>
        <pc:spChg chg="mod">
          <ac:chgData name="Ilse Goethals" userId="f7b6e877-3c84-4925-80b0-58331be346d5" providerId="ADAL" clId="{FC5FE51D-2866-415C-9646-008254C578BB}" dt="2020-12-07T13:02:33.542" v="1360" actId="1076"/>
          <ac:spMkLst>
            <pc:docMk/>
            <pc:sldMk cId="3021815904" sldId="268"/>
            <ac:spMk id="2" creationId="{50D4B386-B15A-45E2-A8AD-9E6419657ED6}"/>
          </ac:spMkLst>
        </pc:spChg>
        <pc:spChg chg="del mod">
          <ac:chgData name="Ilse Goethals" userId="f7b6e877-3c84-4925-80b0-58331be346d5" providerId="ADAL" clId="{FC5FE51D-2866-415C-9646-008254C578BB}" dt="2020-12-07T12:51:29.607" v="1144" actId="26606"/>
          <ac:spMkLst>
            <pc:docMk/>
            <pc:sldMk cId="3021815904" sldId="268"/>
            <ac:spMk id="3" creationId="{BA2A74C3-46B0-4C3A-AE81-50708B4C3D49}"/>
          </ac:spMkLst>
        </pc:spChg>
        <pc:spChg chg="add del mod">
          <ac:chgData name="Ilse Goethals" userId="f7b6e877-3c84-4925-80b0-58331be346d5" providerId="ADAL" clId="{FC5FE51D-2866-415C-9646-008254C578BB}" dt="2020-12-07T12:53:46.170" v="1156" actId="478"/>
          <ac:spMkLst>
            <pc:docMk/>
            <pc:sldMk cId="3021815904" sldId="268"/>
            <ac:spMk id="6" creationId="{46ADA766-63C8-4046-81EC-DA5C0B282CEB}"/>
          </ac:spMkLst>
        </pc:spChg>
        <pc:spChg chg="add">
          <ac:chgData name="Ilse Goethals" userId="f7b6e877-3c84-4925-80b0-58331be346d5" providerId="ADAL" clId="{FC5FE51D-2866-415C-9646-008254C578BB}" dt="2020-12-07T12:52:53.864" v="1146"/>
          <ac:spMkLst>
            <pc:docMk/>
            <pc:sldMk cId="3021815904" sldId="268"/>
            <ac:spMk id="8" creationId="{D508A2F1-8DED-4E71-8A8D-DFBB968FC4F4}"/>
          </ac:spMkLst>
        </pc:spChg>
        <pc:spChg chg="add">
          <ac:chgData name="Ilse Goethals" userId="f7b6e877-3c84-4925-80b0-58331be346d5" providerId="ADAL" clId="{FC5FE51D-2866-415C-9646-008254C578BB}" dt="2020-12-07T12:51:29.607" v="1144" actId="26606"/>
          <ac:spMkLst>
            <pc:docMk/>
            <pc:sldMk cId="3021815904" sldId="268"/>
            <ac:spMk id="9" creationId="{3A5B4632-C963-4296-86F0-79AA9EA5AE98}"/>
          </ac:spMkLst>
        </pc:spChg>
        <pc:spChg chg="add mod ord">
          <ac:chgData name="Ilse Goethals" userId="f7b6e877-3c84-4925-80b0-58331be346d5" providerId="ADAL" clId="{FC5FE51D-2866-415C-9646-008254C578BB}" dt="2020-12-07T12:55:07.267" v="1173" actId="1076"/>
          <ac:spMkLst>
            <pc:docMk/>
            <pc:sldMk cId="3021815904" sldId="268"/>
            <ac:spMk id="10" creationId="{E430278B-E6A6-41FC-B355-EB2ED8A7ECD1}"/>
          </ac:spMkLst>
        </pc:spChg>
        <pc:spChg chg="add del mod ord">
          <ac:chgData name="Ilse Goethals" userId="f7b6e877-3c84-4925-80b0-58331be346d5" providerId="ADAL" clId="{FC5FE51D-2866-415C-9646-008254C578BB}" dt="2020-12-07T13:01:47.906" v="1354" actId="478"/>
          <ac:spMkLst>
            <pc:docMk/>
            <pc:sldMk cId="3021815904" sldId="268"/>
            <ac:spMk id="11" creationId="{465F3B2F-BDF0-4E1A-A91D-45FDFF7E790B}"/>
          </ac:spMkLst>
        </pc:spChg>
        <pc:spChg chg="add mod ord">
          <ac:chgData name="Ilse Goethals" userId="f7b6e877-3c84-4925-80b0-58331be346d5" providerId="ADAL" clId="{FC5FE51D-2866-415C-9646-008254C578BB}" dt="2020-12-07T12:54:34.228" v="1166" actId="167"/>
          <ac:spMkLst>
            <pc:docMk/>
            <pc:sldMk cId="3021815904" sldId="268"/>
            <ac:spMk id="12" creationId="{7D90D415-9CE5-4BD9-86A3-2B47A38E9057}"/>
          </ac:spMkLst>
        </pc:spChg>
        <pc:spChg chg="add del mod">
          <ac:chgData name="Ilse Goethals" userId="f7b6e877-3c84-4925-80b0-58331be346d5" providerId="ADAL" clId="{FC5FE51D-2866-415C-9646-008254C578BB}" dt="2020-12-07T12:55:01.637" v="1172" actId="21"/>
          <ac:spMkLst>
            <pc:docMk/>
            <pc:sldMk cId="3021815904" sldId="268"/>
            <ac:spMk id="13" creationId="{DB20EFCB-709E-4832-B6CE-15F07CEB61BE}"/>
          </ac:spMkLst>
        </pc:spChg>
        <pc:spChg chg="add del mod">
          <ac:chgData name="Ilse Goethals" userId="f7b6e877-3c84-4925-80b0-58331be346d5" providerId="ADAL" clId="{FC5FE51D-2866-415C-9646-008254C578BB}" dt="2020-12-07T13:01:47.026" v="1353" actId="478"/>
          <ac:spMkLst>
            <pc:docMk/>
            <pc:sldMk cId="3021815904" sldId="268"/>
            <ac:spMk id="14" creationId="{59E934DB-9606-4DFE-B5C7-1528D9A29178}"/>
          </ac:spMkLst>
        </pc:spChg>
        <pc:spChg chg="add mod">
          <ac:chgData name="Ilse Goethals" userId="f7b6e877-3c84-4925-80b0-58331be346d5" providerId="ADAL" clId="{FC5FE51D-2866-415C-9646-008254C578BB}" dt="2020-12-07T13:02:45.733" v="1362" actId="1076"/>
          <ac:spMkLst>
            <pc:docMk/>
            <pc:sldMk cId="3021815904" sldId="268"/>
            <ac:spMk id="15" creationId="{BDA41B78-4578-4272-AAF9-69F1546F444D}"/>
          </ac:spMkLst>
        </pc:spChg>
        <pc:spChg chg="add mod">
          <ac:chgData name="Ilse Goethals" userId="f7b6e877-3c84-4925-80b0-58331be346d5" providerId="ADAL" clId="{FC5FE51D-2866-415C-9646-008254C578BB}" dt="2020-12-07T13:02:50.015" v="1363" actId="1076"/>
          <ac:spMkLst>
            <pc:docMk/>
            <pc:sldMk cId="3021815904" sldId="268"/>
            <ac:spMk id="16" creationId="{FAD072A6-7972-48B2-B528-B962E968D0A4}"/>
          </ac:spMkLst>
        </pc:spChg>
        <pc:grpChg chg="add del mod ord">
          <ac:chgData name="Ilse Goethals" userId="f7b6e877-3c84-4925-80b0-58331be346d5" providerId="ADAL" clId="{FC5FE51D-2866-415C-9646-008254C578BB}" dt="2020-12-07T12:55:17.474" v="1175" actId="478"/>
          <ac:grpSpMkLst>
            <pc:docMk/>
            <pc:sldMk cId="3021815904" sldId="268"/>
            <ac:grpSpMk id="7" creationId="{63D30CD5-972E-42FE-BB52-53C2B20C01AB}"/>
          </ac:grpSpMkLst>
        </pc:grpChg>
        <pc:graphicFrameChg chg="add del mod">
          <ac:chgData name="Ilse Goethals" userId="f7b6e877-3c84-4925-80b0-58331be346d5" providerId="ADAL" clId="{FC5FE51D-2866-415C-9646-008254C578BB}" dt="2020-12-07T13:03:08.984" v="1365" actId="1076"/>
          <ac:graphicFrameMkLst>
            <pc:docMk/>
            <pc:sldMk cId="3021815904" sldId="268"/>
            <ac:graphicFrameMk id="5" creationId="{92B5E511-743C-48EC-BC79-FC7E3AA4F70D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2:59:57.934" v="1314"/>
        <pc:sldMkLst>
          <pc:docMk/>
          <pc:sldMk cId="1851424426" sldId="269"/>
        </pc:sldMkLst>
        <pc:spChg chg="mod or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2" creationId="{E2FF7678-F5B6-41CA-9487-1F3A3C9F9AC6}"/>
          </ac:spMkLst>
        </pc:spChg>
        <pc:spChg chg="del mo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3" creationId="{96C09711-288F-4951-A290-64C9E94289D2}"/>
          </ac:spMkLst>
        </pc:spChg>
        <pc:spChg chg="add mod ord">
          <ac:chgData name="Ilse Goethals" userId="f7b6e877-3c84-4925-80b0-58331be346d5" providerId="ADAL" clId="{FC5FE51D-2866-415C-9646-008254C578BB}" dt="2020-12-07T12:59:42.988" v="1313" actId="167"/>
          <ac:spMkLst>
            <pc:docMk/>
            <pc:sldMk cId="1851424426" sldId="269"/>
            <ac:spMk id="4" creationId="{57653482-9C1B-4D07-B964-9822E124B5FF}"/>
          </ac:spMkLst>
        </pc:spChg>
        <pc:spChg chg="ad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9" creationId="{3A5B4632-C963-4296-86F0-79AA9EA5AE98}"/>
          </ac:spMkLst>
        </pc:spChg>
        <pc:graphicFrameChg chg="add">
          <ac:chgData name="Ilse Goethals" userId="f7b6e877-3c84-4925-80b0-58331be346d5" providerId="ADAL" clId="{FC5FE51D-2866-415C-9646-008254C578BB}" dt="2020-12-07T12:58:12.223" v="1232" actId="26606"/>
          <ac:graphicFrameMkLst>
            <pc:docMk/>
            <pc:sldMk cId="1851424426" sldId="269"/>
            <ac:graphicFrameMk id="5" creationId="{84F9458B-A514-4ED5-B2D2-55CEA254E43A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3:06:14.442" v="1378" actId="167"/>
        <pc:sldMkLst>
          <pc:docMk/>
          <pc:sldMk cId="3222230022" sldId="270"/>
        </pc:sldMkLst>
        <pc:spChg chg="mod ord">
          <ac:chgData name="Ilse Goethals" userId="f7b6e877-3c84-4925-80b0-58331be346d5" providerId="ADAL" clId="{FC5FE51D-2866-415C-9646-008254C578BB}" dt="2020-12-07T13:05:20.999" v="1372" actId="26606"/>
          <ac:spMkLst>
            <pc:docMk/>
            <pc:sldMk cId="3222230022" sldId="270"/>
            <ac:spMk id="2" creationId="{89DE372A-57BF-4300-9AA6-BFB7B7995B38}"/>
          </ac:spMkLst>
        </pc:spChg>
        <pc:spChg chg="del mod ord">
          <ac:chgData name="Ilse Goethals" userId="f7b6e877-3c84-4925-80b0-58331be346d5" providerId="ADAL" clId="{FC5FE51D-2866-415C-9646-008254C578BB}" dt="2020-12-07T13:05:34.945" v="1373"/>
          <ac:spMkLst>
            <pc:docMk/>
            <pc:sldMk cId="3222230022" sldId="270"/>
            <ac:spMk id="3" creationId="{B5428B95-DFA7-4B37-8DB5-1837CFC1EED1}"/>
          </ac:spMkLst>
        </pc:sp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4" creationId="{14E6A335-1FA4-44A2-9732-D5C2DDBAE237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5" creationId="{42BEC547-6957-4448-8B7E-0E003C59958E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6" creationId="{8AC8AFC2-4E4E-4219-8A1D-E5B31464F417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7" creationId="{A1BD7E43-ED24-421A-9867-9017C862C918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8" creationId="{9484138B-D0D0-4F6F-8161-C7C11657FAB8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9" creationId="{A10F17E1-D09C-46AB-AF14-291F56DFD422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10" creationId="{564D571B-2511-4CEC-AA5C-B57215E3F8E1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11" creationId="{EF17B33D-8339-4853-9B02-BF34011195C5}"/>
          </ac:picMkLst>
        </pc:picChg>
        <pc:picChg chg="add mod or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2" creationId="{F41921CB-7842-473E-9729-EE368A651FDA}"/>
          </ac:picMkLst>
        </pc:picChg>
        <pc:picChg chg="add mod or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3" creationId="{2DE5C8D5-CFE6-4D9B-8145-DAB767DC80CF}"/>
          </ac:picMkLst>
        </pc:picChg>
        <pc:picChg chg="add mo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4" creationId="{5A7FACC6-F28E-4143-B555-D7B2E6B5860C}"/>
          </ac:picMkLst>
        </pc:picChg>
        <pc:picChg chg="add mo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5" creationId="{1F1277A8-00E6-4415-A7BD-E772BF48B4C1}"/>
          </ac:picMkLst>
        </pc:picChg>
        <pc:picChg chg="add mod ord">
          <ac:chgData name="Ilse Goethals" userId="f7b6e877-3c84-4925-80b0-58331be346d5" providerId="ADAL" clId="{FC5FE51D-2866-415C-9646-008254C578BB}" dt="2020-12-07T13:06:14.442" v="1378" actId="167"/>
          <ac:picMkLst>
            <pc:docMk/>
            <pc:sldMk cId="3222230022" sldId="270"/>
            <ac:picMk id="17" creationId="{E9959027-386D-4BBE-908D-93E9817EC7DF}"/>
          </ac:picMkLst>
        </pc:picChg>
        <pc:picChg chg="ad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20" creationId="{8557749F-B943-4D30-8F08-8AA92F25A8AF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2.png"/><Relationship Id="rId6" Type="http://schemas.openxmlformats.org/officeDocument/2006/relationships/image" Target="../media/image10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1.png"/><Relationship Id="rId7" Type="http://schemas.openxmlformats.org/officeDocument/2006/relationships/image" Target="../media/image151.png"/><Relationship Id="rId2" Type="http://schemas.openxmlformats.org/officeDocument/2006/relationships/image" Target="../media/image12.svg"/><Relationship Id="rId1" Type="http://schemas.openxmlformats.org/officeDocument/2006/relationships/image" Target="../media/image111.png"/><Relationship Id="rId6" Type="http://schemas.openxmlformats.org/officeDocument/2006/relationships/image" Target="../media/image10.svg"/><Relationship Id="rId5" Type="http://schemas.openxmlformats.org/officeDocument/2006/relationships/image" Target="../media/image9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31BE8-61E5-4C0F-959F-04C2A3E0B6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8AA2FD-B19B-408A-B653-E4663FA66DC2}">
      <dgm:prSet/>
      <dgm:spPr/>
      <dgm:t>
        <a:bodyPr/>
        <a:lstStyle/>
        <a:p>
          <a:r>
            <a:rPr lang="en-US" dirty="0"/>
            <a:t>o	60 years old</a:t>
          </a:r>
        </a:p>
      </dgm:t>
    </dgm:pt>
    <dgm:pt modelId="{C32F1415-D53D-4751-8BA7-8EB981C0CB2F}" type="parTrans" cxnId="{3554961D-250D-477F-83E1-E75CEAF5D0EA}">
      <dgm:prSet/>
      <dgm:spPr/>
      <dgm:t>
        <a:bodyPr/>
        <a:lstStyle/>
        <a:p>
          <a:endParaRPr lang="en-US"/>
        </a:p>
      </dgm:t>
    </dgm:pt>
    <dgm:pt modelId="{08599254-4740-4F51-86E6-F079EE08EFFC}" type="sibTrans" cxnId="{3554961D-250D-477F-83E1-E75CEAF5D0EA}">
      <dgm:prSet/>
      <dgm:spPr/>
      <dgm:t>
        <a:bodyPr/>
        <a:lstStyle/>
        <a:p>
          <a:endParaRPr lang="en-US"/>
        </a:p>
      </dgm:t>
    </dgm:pt>
    <dgm:pt modelId="{CC8123DD-1570-4B66-8979-41FED9DAB9AB}">
      <dgm:prSet/>
      <dgm:spPr/>
      <dgm:t>
        <a:bodyPr/>
        <a:lstStyle/>
        <a:p>
          <a:r>
            <a:rPr lang="en-US" dirty="0"/>
            <a:t>o	55 years old</a:t>
          </a:r>
        </a:p>
      </dgm:t>
    </dgm:pt>
    <dgm:pt modelId="{BF109C39-57FC-4816-8CC4-0A1DA7198EED}" type="parTrans" cxnId="{B4E08CDF-9D4C-4760-A660-EC8E919A1E60}">
      <dgm:prSet/>
      <dgm:spPr/>
      <dgm:t>
        <a:bodyPr/>
        <a:lstStyle/>
        <a:p>
          <a:endParaRPr lang="en-US"/>
        </a:p>
      </dgm:t>
    </dgm:pt>
    <dgm:pt modelId="{F2933EED-63A1-4178-9807-44BCFB74A70D}" type="sibTrans" cxnId="{B4E08CDF-9D4C-4760-A660-EC8E919A1E60}">
      <dgm:prSet/>
      <dgm:spPr/>
      <dgm:t>
        <a:bodyPr/>
        <a:lstStyle/>
        <a:p>
          <a:endParaRPr lang="en-US"/>
        </a:p>
      </dgm:t>
    </dgm:pt>
    <dgm:pt modelId="{B0DABA7E-63A2-4462-BA89-BBEC72B59E12}">
      <dgm:prSet/>
      <dgm:spPr/>
      <dgm:t>
        <a:bodyPr/>
        <a:lstStyle/>
        <a:p>
          <a:r>
            <a:rPr lang="en-US"/>
            <a:t>o	45 years old</a:t>
          </a:r>
        </a:p>
      </dgm:t>
    </dgm:pt>
    <dgm:pt modelId="{1CD25180-4CBB-4A53-9691-05651B982F3A}" type="parTrans" cxnId="{0C064D2A-3384-4841-B6B7-BA3BD163BF0F}">
      <dgm:prSet/>
      <dgm:spPr/>
      <dgm:t>
        <a:bodyPr/>
        <a:lstStyle/>
        <a:p>
          <a:endParaRPr lang="en-US"/>
        </a:p>
      </dgm:t>
    </dgm:pt>
    <dgm:pt modelId="{1600FDB7-5D5D-40FE-96C9-3055EE808171}" type="sibTrans" cxnId="{0C064D2A-3384-4841-B6B7-BA3BD163BF0F}">
      <dgm:prSet/>
      <dgm:spPr/>
      <dgm:t>
        <a:bodyPr/>
        <a:lstStyle/>
        <a:p>
          <a:endParaRPr lang="en-US"/>
        </a:p>
      </dgm:t>
    </dgm:pt>
    <dgm:pt modelId="{611043E0-0592-4609-A11D-C325E9DAF1DB}">
      <dgm:prSet/>
      <dgm:spPr/>
      <dgm:t>
        <a:bodyPr/>
        <a:lstStyle/>
        <a:p>
          <a:r>
            <a:rPr lang="en-US"/>
            <a:t>o	70 years old</a:t>
          </a:r>
        </a:p>
      </dgm:t>
    </dgm:pt>
    <dgm:pt modelId="{35A79132-9734-492F-9401-B7B16653F090}" type="parTrans" cxnId="{C100E9A1-382C-4997-94A8-1B421E68138B}">
      <dgm:prSet/>
      <dgm:spPr/>
      <dgm:t>
        <a:bodyPr/>
        <a:lstStyle/>
        <a:p>
          <a:endParaRPr lang="en-US"/>
        </a:p>
      </dgm:t>
    </dgm:pt>
    <dgm:pt modelId="{F19D139F-2313-4971-851F-D004844DE5DE}" type="sibTrans" cxnId="{C100E9A1-382C-4997-94A8-1B421E68138B}">
      <dgm:prSet/>
      <dgm:spPr/>
      <dgm:t>
        <a:bodyPr/>
        <a:lstStyle/>
        <a:p>
          <a:endParaRPr lang="en-US"/>
        </a:p>
      </dgm:t>
    </dgm:pt>
    <dgm:pt modelId="{26A9AB30-E394-4947-85A0-78D0F378431C}" type="pres">
      <dgm:prSet presAssocID="{18231BE8-61E5-4C0F-959F-04C2A3E0B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502CD8-ECF4-4D08-8022-D102BCD3DC2D}" type="pres">
      <dgm:prSet presAssocID="{008AA2FD-B19B-408A-B653-E4663FA66DC2}" presName="parentText" presStyleLbl="node1" presStyleIdx="0" presStyleCnt="4" custLinFactNeighborX="3817" custLinFactNeighborY="-263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25D6BB-BDEF-473A-A78E-481D6661A4FB}" type="pres">
      <dgm:prSet presAssocID="{08599254-4740-4F51-86E6-F079EE08EFFC}" presName="spacer" presStyleCnt="0"/>
      <dgm:spPr/>
    </dgm:pt>
    <dgm:pt modelId="{038CDCCA-9148-4469-BA27-DECEC4136856}" type="pres">
      <dgm:prSet presAssocID="{CC8123DD-1570-4B66-8979-41FED9DAB9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8B440-B362-4392-B658-19B35C039E45}" type="pres">
      <dgm:prSet presAssocID="{F2933EED-63A1-4178-9807-44BCFB74A70D}" presName="spacer" presStyleCnt="0"/>
      <dgm:spPr/>
    </dgm:pt>
    <dgm:pt modelId="{D8BB23B7-0255-45B2-BB0D-E5AC2C6806D4}" type="pres">
      <dgm:prSet presAssocID="{B0DABA7E-63A2-4462-BA89-BBEC72B59E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92B70-F012-4E43-AC35-8A4FB9072711}" type="pres">
      <dgm:prSet presAssocID="{1600FDB7-5D5D-40FE-96C9-3055EE808171}" presName="spacer" presStyleCnt="0"/>
      <dgm:spPr/>
    </dgm:pt>
    <dgm:pt modelId="{9828616F-A29B-4364-9FF3-B906017B874D}" type="pres">
      <dgm:prSet presAssocID="{611043E0-0592-4609-A11D-C325E9DAF1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0D9091-7C06-4582-B723-268CB49A51CD}" type="presOf" srcId="{008AA2FD-B19B-408A-B653-E4663FA66DC2}" destId="{E7502CD8-ECF4-4D08-8022-D102BCD3DC2D}" srcOrd="0" destOrd="0" presId="urn:microsoft.com/office/officeart/2005/8/layout/vList2"/>
    <dgm:cxn modelId="{0C064D2A-3384-4841-B6B7-BA3BD163BF0F}" srcId="{18231BE8-61E5-4C0F-959F-04C2A3E0B67A}" destId="{B0DABA7E-63A2-4462-BA89-BBEC72B59E12}" srcOrd="2" destOrd="0" parTransId="{1CD25180-4CBB-4A53-9691-05651B982F3A}" sibTransId="{1600FDB7-5D5D-40FE-96C9-3055EE808171}"/>
    <dgm:cxn modelId="{AED3037E-0679-4A33-BD13-814F61B672E5}" type="presOf" srcId="{B0DABA7E-63A2-4462-BA89-BBEC72B59E12}" destId="{D8BB23B7-0255-45B2-BB0D-E5AC2C6806D4}" srcOrd="0" destOrd="0" presId="urn:microsoft.com/office/officeart/2005/8/layout/vList2"/>
    <dgm:cxn modelId="{C97A63EA-DD12-40C5-A654-CFA0F8ED49A2}" type="presOf" srcId="{CC8123DD-1570-4B66-8979-41FED9DAB9AB}" destId="{038CDCCA-9148-4469-BA27-DECEC4136856}" srcOrd="0" destOrd="0" presId="urn:microsoft.com/office/officeart/2005/8/layout/vList2"/>
    <dgm:cxn modelId="{C9E43795-3E99-400A-85C1-975E7391AFAD}" type="presOf" srcId="{611043E0-0592-4609-A11D-C325E9DAF1DB}" destId="{9828616F-A29B-4364-9FF3-B906017B874D}" srcOrd="0" destOrd="0" presId="urn:microsoft.com/office/officeart/2005/8/layout/vList2"/>
    <dgm:cxn modelId="{5A56145A-BEFF-41B4-B555-BBE0188D4CBA}" type="presOf" srcId="{18231BE8-61E5-4C0F-959F-04C2A3E0B67A}" destId="{26A9AB30-E394-4947-85A0-78D0F378431C}" srcOrd="0" destOrd="0" presId="urn:microsoft.com/office/officeart/2005/8/layout/vList2"/>
    <dgm:cxn modelId="{3554961D-250D-477F-83E1-E75CEAF5D0EA}" srcId="{18231BE8-61E5-4C0F-959F-04C2A3E0B67A}" destId="{008AA2FD-B19B-408A-B653-E4663FA66DC2}" srcOrd="0" destOrd="0" parTransId="{C32F1415-D53D-4751-8BA7-8EB981C0CB2F}" sibTransId="{08599254-4740-4F51-86E6-F079EE08EFFC}"/>
    <dgm:cxn modelId="{B4E08CDF-9D4C-4760-A660-EC8E919A1E60}" srcId="{18231BE8-61E5-4C0F-959F-04C2A3E0B67A}" destId="{CC8123DD-1570-4B66-8979-41FED9DAB9AB}" srcOrd="1" destOrd="0" parTransId="{BF109C39-57FC-4816-8CC4-0A1DA7198EED}" sibTransId="{F2933EED-63A1-4178-9807-44BCFB74A70D}"/>
    <dgm:cxn modelId="{C100E9A1-382C-4997-94A8-1B421E68138B}" srcId="{18231BE8-61E5-4C0F-959F-04C2A3E0B67A}" destId="{611043E0-0592-4609-A11D-C325E9DAF1DB}" srcOrd="3" destOrd="0" parTransId="{35A79132-9734-492F-9401-B7B16653F090}" sibTransId="{F19D139F-2313-4971-851F-D004844DE5DE}"/>
    <dgm:cxn modelId="{89E10413-8487-4D90-ABDA-1E0CF700AF4B}" type="presParOf" srcId="{26A9AB30-E394-4947-85A0-78D0F378431C}" destId="{E7502CD8-ECF4-4D08-8022-D102BCD3DC2D}" srcOrd="0" destOrd="0" presId="urn:microsoft.com/office/officeart/2005/8/layout/vList2"/>
    <dgm:cxn modelId="{6EFE0683-9FEF-43F6-9B68-B69563866066}" type="presParOf" srcId="{26A9AB30-E394-4947-85A0-78D0F378431C}" destId="{7825D6BB-BDEF-473A-A78E-481D6661A4FB}" srcOrd="1" destOrd="0" presId="urn:microsoft.com/office/officeart/2005/8/layout/vList2"/>
    <dgm:cxn modelId="{17834E7C-655A-40D3-92E6-0D6AD6FE9ECE}" type="presParOf" srcId="{26A9AB30-E394-4947-85A0-78D0F378431C}" destId="{038CDCCA-9148-4469-BA27-DECEC4136856}" srcOrd="2" destOrd="0" presId="urn:microsoft.com/office/officeart/2005/8/layout/vList2"/>
    <dgm:cxn modelId="{8A93BABF-9197-4225-94A6-EB3EDEA19B30}" type="presParOf" srcId="{26A9AB30-E394-4947-85A0-78D0F378431C}" destId="{9088B440-B362-4392-B658-19B35C039E45}" srcOrd="3" destOrd="0" presId="urn:microsoft.com/office/officeart/2005/8/layout/vList2"/>
    <dgm:cxn modelId="{E2D74519-AB76-423F-8D81-620331D133AC}" type="presParOf" srcId="{26A9AB30-E394-4947-85A0-78D0F378431C}" destId="{D8BB23B7-0255-45B2-BB0D-E5AC2C6806D4}" srcOrd="4" destOrd="0" presId="urn:microsoft.com/office/officeart/2005/8/layout/vList2"/>
    <dgm:cxn modelId="{C47ACE4F-57EC-4804-BBA2-724A7108D13F}" type="presParOf" srcId="{26A9AB30-E394-4947-85A0-78D0F378431C}" destId="{33492B70-F012-4E43-AC35-8A4FB9072711}" srcOrd="5" destOrd="0" presId="urn:microsoft.com/office/officeart/2005/8/layout/vList2"/>
    <dgm:cxn modelId="{DE04595F-F947-41C5-8208-2D1A8B2AEC9F}" type="presParOf" srcId="{26A9AB30-E394-4947-85A0-78D0F378431C}" destId="{9828616F-A29B-4364-9FF3-B906017B87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1048F-9EB2-44CB-BC34-525DD8AF82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B686F6-E56E-491F-A6BF-F310D1087994}">
      <dgm:prSet/>
      <dgm:spPr/>
      <dgm:t>
        <a:bodyPr/>
        <a:lstStyle/>
        <a:p>
          <a:r>
            <a:rPr lang="en-GB" dirty="0"/>
            <a:t>she became very sick.</a:t>
          </a:r>
          <a:endParaRPr lang="en-US" dirty="0"/>
        </a:p>
      </dgm:t>
    </dgm:pt>
    <dgm:pt modelId="{C3FF46A5-C6F1-4624-8B0B-CCC87DA549D5}" type="parTrans" cxnId="{56396075-FEB6-411B-A1C1-17F0B06826F6}">
      <dgm:prSet/>
      <dgm:spPr/>
      <dgm:t>
        <a:bodyPr/>
        <a:lstStyle/>
        <a:p>
          <a:endParaRPr lang="en-US"/>
        </a:p>
      </dgm:t>
    </dgm:pt>
    <dgm:pt modelId="{8EE69E8B-B7FE-4FF8-B2EF-4434916BE47B}" type="sibTrans" cxnId="{56396075-FEB6-411B-A1C1-17F0B06826F6}">
      <dgm:prSet/>
      <dgm:spPr/>
      <dgm:t>
        <a:bodyPr/>
        <a:lstStyle/>
        <a:p>
          <a:endParaRPr lang="en-US"/>
        </a:p>
      </dgm:t>
    </dgm:pt>
    <dgm:pt modelId="{008CAFC0-D4FB-44FC-A893-83C904BBB513}">
      <dgm:prSet/>
      <dgm:spPr/>
      <dgm:t>
        <a:bodyPr/>
        <a:lstStyle/>
        <a:p>
          <a:r>
            <a:rPr lang="en-GB"/>
            <a:t>she wanted to, just like her brother at 60 years of age</a:t>
          </a:r>
          <a:endParaRPr lang="en-US"/>
        </a:p>
      </dgm:t>
    </dgm:pt>
    <dgm:pt modelId="{EB6FCF86-1E45-436F-93FE-105787BCED5E}" type="parTrans" cxnId="{B0C802A8-32AB-4487-B148-A6CDA07C26DE}">
      <dgm:prSet/>
      <dgm:spPr/>
      <dgm:t>
        <a:bodyPr/>
        <a:lstStyle/>
        <a:p>
          <a:endParaRPr lang="en-US"/>
        </a:p>
      </dgm:t>
    </dgm:pt>
    <dgm:pt modelId="{F863C6D4-CC00-451F-929E-75CED71148A4}" type="sibTrans" cxnId="{B0C802A8-32AB-4487-B148-A6CDA07C26DE}">
      <dgm:prSet/>
      <dgm:spPr/>
      <dgm:t>
        <a:bodyPr/>
        <a:lstStyle/>
        <a:p>
          <a:endParaRPr lang="en-US"/>
        </a:p>
      </dgm:t>
    </dgm:pt>
    <dgm:pt modelId="{83715A39-30EC-4DB9-9999-B5194CC36459}">
      <dgm:prSet/>
      <dgm:spPr/>
      <dgm:t>
        <a:bodyPr/>
        <a:lstStyle/>
        <a:p>
          <a:r>
            <a:rPr lang="en-GB"/>
            <a:t>she was 65 years old and was able to retire</a:t>
          </a:r>
          <a:endParaRPr lang="en-US"/>
        </a:p>
      </dgm:t>
    </dgm:pt>
    <dgm:pt modelId="{C56E917D-8225-4A6C-8242-41B4AC737340}" type="parTrans" cxnId="{0F3CD336-5D39-4CEA-A2EC-223779BE0F43}">
      <dgm:prSet/>
      <dgm:spPr/>
      <dgm:t>
        <a:bodyPr/>
        <a:lstStyle/>
        <a:p>
          <a:endParaRPr lang="en-US"/>
        </a:p>
      </dgm:t>
    </dgm:pt>
    <dgm:pt modelId="{8896EF8F-7F6A-42AB-800A-4BBD9310FA36}" type="sibTrans" cxnId="{0F3CD336-5D39-4CEA-A2EC-223779BE0F43}">
      <dgm:prSet/>
      <dgm:spPr/>
      <dgm:t>
        <a:bodyPr/>
        <a:lstStyle/>
        <a:p>
          <a:endParaRPr lang="en-US"/>
        </a:p>
      </dgm:t>
    </dgm:pt>
    <dgm:pt modelId="{8C1B1F14-C1F3-4D33-82C9-82CA6D8958A0}">
      <dgm:prSet/>
      <dgm:spPr/>
      <dgm:t>
        <a:bodyPr/>
        <a:lstStyle/>
        <a:p>
          <a:r>
            <a:rPr lang="en-GB"/>
            <a:t>she had a hard time keeping up with her tasks at work</a:t>
          </a:r>
          <a:endParaRPr lang="en-US"/>
        </a:p>
      </dgm:t>
    </dgm:pt>
    <dgm:pt modelId="{51ABA690-886A-4C44-86DB-E468210EBEE5}" type="parTrans" cxnId="{01A215CC-E654-4AFF-AB92-DFDE5021BAD0}">
      <dgm:prSet/>
      <dgm:spPr/>
      <dgm:t>
        <a:bodyPr/>
        <a:lstStyle/>
        <a:p>
          <a:endParaRPr lang="en-US"/>
        </a:p>
      </dgm:t>
    </dgm:pt>
    <dgm:pt modelId="{AE4F4C15-5E19-42D0-A346-FB28C0B38254}" type="sibTrans" cxnId="{01A215CC-E654-4AFF-AB92-DFDE5021BAD0}">
      <dgm:prSet/>
      <dgm:spPr/>
      <dgm:t>
        <a:bodyPr/>
        <a:lstStyle/>
        <a:p>
          <a:endParaRPr lang="en-US"/>
        </a:p>
      </dgm:t>
    </dgm:pt>
    <dgm:pt modelId="{44FF7072-2955-47DF-9CDE-1FD076B761A6}" type="pres">
      <dgm:prSet presAssocID="{60E1048F-9EB2-44CB-BC34-525DD8AF82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549A62-6252-480C-90E9-7DB0282A75AD}" type="pres">
      <dgm:prSet presAssocID="{5FB686F6-E56E-491F-A6BF-F310D10879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B0F3D-6749-4A7A-A7E7-10B579C3285F}" type="pres">
      <dgm:prSet presAssocID="{8EE69E8B-B7FE-4FF8-B2EF-4434916BE47B}" presName="spacer" presStyleCnt="0"/>
      <dgm:spPr/>
    </dgm:pt>
    <dgm:pt modelId="{FB45BC2C-2E54-46C0-99B7-6FC3025DF096}" type="pres">
      <dgm:prSet presAssocID="{008CAFC0-D4FB-44FC-A893-83C904BBB5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1D425-E1DC-4F35-B6C0-A793FEF13D67}" type="pres">
      <dgm:prSet presAssocID="{F863C6D4-CC00-451F-929E-75CED71148A4}" presName="spacer" presStyleCnt="0"/>
      <dgm:spPr/>
    </dgm:pt>
    <dgm:pt modelId="{2A5B5510-6462-4643-A350-5466BBD22BE4}" type="pres">
      <dgm:prSet presAssocID="{83715A39-30EC-4DB9-9999-B5194CC364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FA8ED-5D9F-47B4-838C-BF2B6B1EF6D3}" type="pres">
      <dgm:prSet presAssocID="{8896EF8F-7F6A-42AB-800A-4BBD9310FA36}" presName="spacer" presStyleCnt="0"/>
      <dgm:spPr/>
    </dgm:pt>
    <dgm:pt modelId="{85B6FB2D-C9C0-4A95-8A25-BADB3A9B6DF1}" type="pres">
      <dgm:prSet presAssocID="{8C1B1F14-C1F3-4D33-82C9-82CA6D8958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17BE80-60B9-4469-8660-A3BB36166EDC}" type="presOf" srcId="{8C1B1F14-C1F3-4D33-82C9-82CA6D8958A0}" destId="{85B6FB2D-C9C0-4A95-8A25-BADB3A9B6DF1}" srcOrd="0" destOrd="0" presId="urn:microsoft.com/office/officeart/2005/8/layout/vList2"/>
    <dgm:cxn modelId="{01A215CC-E654-4AFF-AB92-DFDE5021BAD0}" srcId="{60E1048F-9EB2-44CB-BC34-525DD8AF82B5}" destId="{8C1B1F14-C1F3-4D33-82C9-82CA6D8958A0}" srcOrd="3" destOrd="0" parTransId="{51ABA690-886A-4C44-86DB-E468210EBEE5}" sibTransId="{AE4F4C15-5E19-42D0-A346-FB28C0B38254}"/>
    <dgm:cxn modelId="{B0C802A8-32AB-4487-B148-A6CDA07C26DE}" srcId="{60E1048F-9EB2-44CB-BC34-525DD8AF82B5}" destId="{008CAFC0-D4FB-44FC-A893-83C904BBB513}" srcOrd="1" destOrd="0" parTransId="{EB6FCF86-1E45-436F-93FE-105787BCED5E}" sibTransId="{F863C6D4-CC00-451F-929E-75CED71148A4}"/>
    <dgm:cxn modelId="{3E29A184-AE40-48B3-955F-9358044EB1FE}" type="presOf" srcId="{5FB686F6-E56E-491F-A6BF-F310D1087994}" destId="{D8549A62-6252-480C-90E9-7DB0282A75AD}" srcOrd="0" destOrd="0" presId="urn:microsoft.com/office/officeart/2005/8/layout/vList2"/>
    <dgm:cxn modelId="{5D17B570-0389-457F-92EC-33097F148D21}" type="presOf" srcId="{60E1048F-9EB2-44CB-BC34-525DD8AF82B5}" destId="{44FF7072-2955-47DF-9CDE-1FD076B761A6}" srcOrd="0" destOrd="0" presId="urn:microsoft.com/office/officeart/2005/8/layout/vList2"/>
    <dgm:cxn modelId="{C362D1EC-0261-4986-96AD-AEE6E39B80DD}" type="presOf" srcId="{008CAFC0-D4FB-44FC-A893-83C904BBB513}" destId="{FB45BC2C-2E54-46C0-99B7-6FC3025DF096}" srcOrd="0" destOrd="0" presId="urn:microsoft.com/office/officeart/2005/8/layout/vList2"/>
    <dgm:cxn modelId="{C7558666-2D2F-4DEC-918F-54EC43D8F4FA}" type="presOf" srcId="{83715A39-30EC-4DB9-9999-B5194CC36459}" destId="{2A5B5510-6462-4643-A350-5466BBD22BE4}" srcOrd="0" destOrd="0" presId="urn:microsoft.com/office/officeart/2005/8/layout/vList2"/>
    <dgm:cxn modelId="{56396075-FEB6-411B-A1C1-17F0B06826F6}" srcId="{60E1048F-9EB2-44CB-BC34-525DD8AF82B5}" destId="{5FB686F6-E56E-491F-A6BF-F310D1087994}" srcOrd="0" destOrd="0" parTransId="{C3FF46A5-C6F1-4624-8B0B-CCC87DA549D5}" sibTransId="{8EE69E8B-B7FE-4FF8-B2EF-4434916BE47B}"/>
    <dgm:cxn modelId="{0F3CD336-5D39-4CEA-A2EC-223779BE0F43}" srcId="{60E1048F-9EB2-44CB-BC34-525DD8AF82B5}" destId="{83715A39-30EC-4DB9-9999-B5194CC36459}" srcOrd="2" destOrd="0" parTransId="{C56E917D-8225-4A6C-8242-41B4AC737340}" sibTransId="{8896EF8F-7F6A-42AB-800A-4BBD9310FA36}"/>
    <dgm:cxn modelId="{AF19F0D3-A129-4706-BB70-830D8241C654}" type="presParOf" srcId="{44FF7072-2955-47DF-9CDE-1FD076B761A6}" destId="{D8549A62-6252-480C-90E9-7DB0282A75AD}" srcOrd="0" destOrd="0" presId="urn:microsoft.com/office/officeart/2005/8/layout/vList2"/>
    <dgm:cxn modelId="{E84F5914-7001-4B7B-8406-B78372AF6C79}" type="presParOf" srcId="{44FF7072-2955-47DF-9CDE-1FD076B761A6}" destId="{C40B0F3D-6749-4A7A-A7E7-10B579C3285F}" srcOrd="1" destOrd="0" presId="urn:microsoft.com/office/officeart/2005/8/layout/vList2"/>
    <dgm:cxn modelId="{D188B160-D364-4206-BCC8-E90DE155212B}" type="presParOf" srcId="{44FF7072-2955-47DF-9CDE-1FD076B761A6}" destId="{FB45BC2C-2E54-46C0-99B7-6FC3025DF096}" srcOrd="2" destOrd="0" presId="urn:microsoft.com/office/officeart/2005/8/layout/vList2"/>
    <dgm:cxn modelId="{8C899994-3512-4DA4-8838-A5F25B2890F6}" type="presParOf" srcId="{44FF7072-2955-47DF-9CDE-1FD076B761A6}" destId="{3611D425-E1DC-4F35-B6C0-A793FEF13D67}" srcOrd="3" destOrd="0" presId="urn:microsoft.com/office/officeart/2005/8/layout/vList2"/>
    <dgm:cxn modelId="{C9EC0728-56DA-4F46-956C-499021294D33}" type="presParOf" srcId="{44FF7072-2955-47DF-9CDE-1FD076B761A6}" destId="{2A5B5510-6462-4643-A350-5466BBD22BE4}" srcOrd="4" destOrd="0" presId="urn:microsoft.com/office/officeart/2005/8/layout/vList2"/>
    <dgm:cxn modelId="{38E70A89-0E6B-49F9-A3D8-03DD0374111A}" type="presParOf" srcId="{44FF7072-2955-47DF-9CDE-1FD076B761A6}" destId="{086FA8ED-5D9F-47B4-838C-BF2B6B1EF6D3}" srcOrd="5" destOrd="0" presId="urn:microsoft.com/office/officeart/2005/8/layout/vList2"/>
    <dgm:cxn modelId="{2A2BCD1D-9051-4539-AB0D-E24A484E8813}" type="presParOf" srcId="{44FF7072-2955-47DF-9CDE-1FD076B761A6}" destId="{85B6FB2D-C9C0-4A95-8A25-BADB3A9B6D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20622-63A1-4B52-86D8-32CDEA36C11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75BBBF3-3DFF-4518-B0F7-D793524EEC01}">
      <dgm:prSet/>
      <dgm:spPr/>
      <dgm:t>
        <a:bodyPr/>
        <a:lstStyle/>
        <a:p>
          <a:pPr>
            <a:defRPr cap="all"/>
          </a:pPr>
          <a:r>
            <a:rPr lang="en-GB"/>
            <a:t>He worked in a bakery</a:t>
          </a:r>
          <a:endParaRPr lang="en-US"/>
        </a:p>
      </dgm:t>
    </dgm:pt>
    <dgm:pt modelId="{5E43B0B3-4C71-413D-BB9E-B65515C5D179}" type="parTrans" cxnId="{3C2900F2-F0DF-41A6-B67E-7C7B6C64858E}">
      <dgm:prSet/>
      <dgm:spPr/>
      <dgm:t>
        <a:bodyPr/>
        <a:lstStyle/>
        <a:p>
          <a:endParaRPr lang="en-US"/>
        </a:p>
      </dgm:t>
    </dgm:pt>
    <dgm:pt modelId="{AA2B19CD-9750-40D8-985A-4B181E33B27E}" type="sibTrans" cxnId="{3C2900F2-F0DF-41A6-B67E-7C7B6C64858E}">
      <dgm:prSet/>
      <dgm:spPr/>
      <dgm:t>
        <a:bodyPr/>
        <a:lstStyle/>
        <a:p>
          <a:endParaRPr lang="en-US"/>
        </a:p>
      </dgm:t>
    </dgm:pt>
    <dgm:pt modelId="{1108CB91-248C-4407-8C7F-FE10F0C687EE}">
      <dgm:prSet/>
      <dgm:spPr/>
      <dgm:t>
        <a:bodyPr/>
        <a:lstStyle/>
        <a:p>
          <a:pPr>
            <a:defRPr cap="all"/>
          </a:pPr>
          <a:r>
            <a:rPr lang="en-GB"/>
            <a:t>He worked in a café</a:t>
          </a:r>
          <a:endParaRPr lang="en-US"/>
        </a:p>
      </dgm:t>
    </dgm:pt>
    <dgm:pt modelId="{E7AEA494-310B-4F81-AC16-06E14A2EFC1E}" type="parTrans" cxnId="{C6FE02A8-ED04-4F7B-A240-42999320D6C5}">
      <dgm:prSet/>
      <dgm:spPr/>
      <dgm:t>
        <a:bodyPr/>
        <a:lstStyle/>
        <a:p>
          <a:endParaRPr lang="en-US"/>
        </a:p>
      </dgm:t>
    </dgm:pt>
    <dgm:pt modelId="{41807FDE-7BF7-4876-A3DD-A1824163E177}" type="sibTrans" cxnId="{C6FE02A8-ED04-4F7B-A240-42999320D6C5}">
      <dgm:prSet/>
      <dgm:spPr/>
      <dgm:t>
        <a:bodyPr/>
        <a:lstStyle/>
        <a:p>
          <a:endParaRPr lang="en-US"/>
        </a:p>
      </dgm:t>
    </dgm:pt>
    <dgm:pt modelId="{CDF22373-482A-490C-9322-3CD7900C5B80}">
      <dgm:prSet/>
      <dgm:spPr/>
      <dgm:t>
        <a:bodyPr/>
        <a:lstStyle/>
        <a:p>
          <a:pPr>
            <a:defRPr cap="all"/>
          </a:pPr>
          <a:r>
            <a:rPr lang="en-GB" dirty="0"/>
            <a:t>He joint a fishing club and learned how to use the internet</a:t>
          </a:r>
          <a:endParaRPr lang="en-US" dirty="0"/>
        </a:p>
      </dgm:t>
    </dgm:pt>
    <dgm:pt modelId="{274F9167-DD4B-4D9F-936F-8A4C5FBCE66B}" type="parTrans" cxnId="{630A0183-4558-41FA-AC64-9F7D710A731D}">
      <dgm:prSet/>
      <dgm:spPr/>
      <dgm:t>
        <a:bodyPr/>
        <a:lstStyle/>
        <a:p>
          <a:endParaRPr lang="en-US"/>
        </a:p>
      </dgm:t>
    </dgm:pt>
    <dgm:pt modelId="{CED715D0-9A5F-4399-AFE5-911B7C10C3C4}" type="sibTrans" cxnId="{630A0183-4558-41FA-AC64-9F7D710A731D}">
      <dgm:prSet/>
      <dgm:spPr/>
      <dgm:t>
        <a:bodyPr/>
        <a:lstStyle/>
        <a:p>
          <a:endParaRPr lang="en-US"/>
        </a:p>
      </dgm:t>
    </dgm:pt>
    <dgm:pt modelId="{94BB6038-4B6E-4914-A8BC-829011376C14}">
      <dgm:prSet/>
      <dgm:spPr/>
      <dgm:t>
        <a:bodyPr/>
        <a:lstStyle/>
        <a:p>
          <a:pPr>
            <a:defRPr cap="all"/>
          </a:pPr>
          <a:r>
            <a:rPr lang="en-GB" dirty="0"/>
            <a:t>He did volunteer work at the animal shelter</a:t>
          </a:r>
          <a:endParaRPr lang="en-US" dirty="0"/>
        </a:p>
      </dgm:t>
    </dgm:pt>
    <dgm:pt modelId="{DC99DF93-B1A2-49F7-BEEB-B00BABCBD880}" type="sibTrans" cxnId="{1A0F324E-F7E7-40B8-BED3-FD553792FF1F}">
      <dgm:prSet/>
      <dgm:spPr/>
      <dgm:t>
        <a:bodyPr/>
        <a:lstStyle/>
        <a:p>
          <a:endParaRPr lang="en-US"/>
        </a:p>
      </dgm:t>
    </dgm:pt>
    <dgm:pt modelId="{BB5E6018-E84A-4310-967F-A9BB08F4B96B}" type="parTrans" cxnId="{1A0F324E-F7E7-40B8-BED3-FD553792FF1F}">
      <dgm:prSet/>
      <dgm:spPr/>
      <dgm:t>
        <a:bodyPr/>
        <a:lstStyle/>
        <a:p>
          <a:endParaRPr lang="en-US"/>
        </a:p>
      </dgm:t>
    </dgm:pt>
    <dgm:pt modelId="{F8FA810C-4B38-4948-9051-16F46E521C9D}" type="pres">
      <dgm:prSet presAssocID="{3A320622-63A1-4B52-86D8-32CDEA36C11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A0FB9-2CB5-4AB7-86B9-A8E7C88538D2}" type="pres">
      <dgm:prSet presAssocID="{575BBBF3-3DFF-4518-B0F7-D793524EEC01}" presName="compNode" presStyleCnt="0"/>
      <dgm:spPr/>
    </dgm:pt>
    <dgm:pt modelId="{2E2A0DEF-A64E-47C4-B48D-9160F3CC53E7}" type="pres">
      <dgm:prSet presAssocID="{575BBBF3-3DFF-4518-B0F7-D793524EEC01}" presName="iconBgRect" presStyleLbl="bgShp" presStyleIdx="0" presStyleCnt="4"/>
      <dgm:spPr/>
    </dgm:pt>
    <dgm:pt modelId="{A75D89F4-31FB-41C7-AA52-720E724646DD}" type="pres">
      <dgm:prSet presAssocID="{575BBBF3-3DFF-4518-B0F7-D793524EEC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upcake"/>
        </a:ext>
      </dgm:extLst>
    </dgm:pt>
    <dgm:pt modelId="{AA70620B-FBE2-4D90-8694-20E4E1BF159E}" type="pres">
      <dgm:prSet presAssocID="{575BBBF3-3DFF-4518-B0F7-D793524EEC01}" presName="spaceRect" presStyleCnt="0"/>
      <dgm:spPr/>
    </dgm:pt>
    <dgm:pt modelId="{C2B3E2F5-C3A1-466C-96FD-7F4C4EC6B05B}" type="pres">
      <dgm:prSet presAssocID="{575BBBF3-3DFF-4518-B0F7-D793524EEC01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F44B70A-FF6C-4410-8105-5AA8F5F7F807}" type="pres">
      <dgm:prSet presAssocID="{AA2B19CD-9750-40D8-985A-4B181E33B27E}" presName="sibTrans" presStyleCnt="0"/>
      <dgm:spPr/>
    </dgm:pt>
    <dgm:pt modelId="{C72E041E-06A6-402F-80B7-9C325C5603A6}" type="pres">
      <dgm:prSet presAssocID="{1108CB91-248C-4407-8C7F-FE10F0C687EE}" presName="compNode" presStyleCnt="0"/>
      <dgm:spPr/>
    </dgm:pt>
    <dgm:pt modelId="{0D17885B-9889-4D14-B6E7-DE569DF0A43E}" type="pres">
      <dgm:prSet presAssocID="{1108CB91-248C-4407-8C7F-FE10F0C687EE}" presName="iconBgRect" presStyleLbl="bgShp" presStyleIdx="1" presStyleCnt="4"/>
      <dgm:spPr/>
    </dgm:pt>
    <dgm:pt modelId="{36C4768C-D615-4539-BD89-01570C0B262A}" type="pres">
      <dgm:prSet presAssocID="{1108CB91-248C-4407-8C7F-FE10F0C687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Koffie"/>
        </a:ext>
      </dgm:extLst>
    </dgm:pt>
    <dgm:pt modelId="{9AD51BA3-B169-49F1-93BC-F83868772D4D}" type="pres">
      <dgm:prSet presAssocID="{1108CB91-248C-4407-8C7F-FE10F0C687EE}" presName="spaceRect" presStyleCnt="0"/>
      <dgm:spPr/>
    </dgm:pt>
    <dgm:pt modelId="{78F82536-4031-491D-94B6-4D4789619BB8}" type="pres">
      <dgm:prSet presAssocID="{1108CB91-248C-4407-8C7F-FE10F0C687EE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32B9D69-C3E7-4FE9-9A67-9B33BE112A7D}" type="pres">
      <dgm:prSet presAssocID="{41807FDE-7BF7-4876-A3DD-A1824163E177}" presName="sibTrans" presStyleCnt="0"/>
      <dgm:spPr/>
    </dgm:pt>
    <dgm:pt modelId="{85904376-BF2B-4BC2-A201-7B90A4EF08F5}" type="pres">
      <dgm:prSet presAssocID="{94BB6038-4B6E-4914-A8BC-829011376C14}" presName="compNode" presStyleCnt="0"/>
      <dgm:spPr/>
    </dgm:pt>
    <dgm:pt modelId="{A320B868-37EA-4384-B838-393CB2184C56}" type="pres">
      <dgm:prSet presAssocID="{94BB6038-4B6E-4914-A8BC-829011376C14}" presName="iconBgRect" presStyleLbl="bgShp" presStyleIdx="2" presStyleCnt="4"/>
      <dgm:spPr/>
    </dgm:pt>
    <dgm:pt modelId="{B5CB3E5E-6457-4446-859C-0CCC1264B684}" type="pres">
      <dgm:prSet presAssocID="{94BB6038-4B6E-4914-A8BC-829011376C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Hond"/>
        </a:ext>
      </dgm:extLst>
    </dgm:pt>
    <dgm:pt modelId="{46695118-2081-481A-A017-0592AD0CE7EB}" type="pres">
      <dgm:prSet presAssocID="{94BB6038-4B6E-4914-A8BC-829011376C14}" presName="spaceRect" presStyleCnt="0"/>
      <dgm:spPr/>
    </dgm:pt>
    <dgm:pt modelId="{73134156-7F69-4046-BC06-4CA7714E9523}" type="pres">
      <dgm:prSet presAssocID="{94BB6038-4B6E-4914-A8BC-829011376C14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ED5FA35C-8436-42EC-BE20-B7D4C3D3ED0C}" type="pres">
      <dgm:prSet presAssocID="{DC99DF93-B1A2-49F7-BEEB-B00BABCBD880}" presName="sibTrans" presStyleCnt="0"/>
      <dgm:spPr/>
    </dgm:pt>
    <dgm:pt modelId="{D992E11D-B011-40DB-BC7C-7185227317E5}" type="pres">
      <dgm:prSet presAssocID="{CDF22373-482A-490C-9322-3CD7900C5B80}" presName="compNode" presStyleCnt="0"/>
      <dgm:spPr/>
    </dgm:pt>
    <dgm:pt modelId="{EDBA0133-C729-48D3-9EDA-CF2F8978A8B2}" type="pres">
      <dgm:prSet presAssocID="{CDF22373-482A-490C-9322-3CD7900C5B80}" presName="iconBgRect" presStyleLbl="bgShp" presStyleIdx="3" presStyleCnt="4"/>
      <dgm:spPr/>
    </dgm:pt>
    <dgm:pt modelId="{56CA916C-1DD7-4AD1-A11D-5CC244EB5CED}" type="pres">
      <dgm:prSet presAssocID="{CDF22373-482A-490C-9322-3CD7900C5B8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Vissen"/>
        </a:ext>
      </dgm:extLst>
    </dgm:pt>
    <dgm:pt modelId="{1CC6B1C6-5CE5-46E9-BAC1-2C9D98334B10}" type="pres">
      <dgm:prSet presAssocID="{CDF22373-482A-490C-9322-3CD7900C5B80}" presName="spaceRect" presStyleCnt="0"/>
      <dgm:spPr/>
    </dgm:pt>
    <dgm:pt modelId="{739271BB-652B-47EC-A671-B6A28BFD3614}" type="pres">
      <dgm:prSet presAssocID="{CDF22373-482A-490C-9322-3CD7900C5B8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953406-BDE4-4832-AF84-4C3DAC6275DB}" type="presOf" srcId="{575BBBF3-3DFF-4518-B0F7-D793524EEC01}" destId="{C2B3E2F5-C3A1-466C-96FD-7F4C4EC6B05B}" srcOrd="0" destOrd="0" presId="urn:microsoft.com/office/officeart/2018/5/layout/IconCircleLabelList"/>
    <dgm:cxn modelId="{CBB73E3C-DA70-48FB-8CDF-1EC2E6561F54}" type="presOf" srcId="{3A320622-63A1-4B52-86D8-32CDEA36C11A}" destId="{F8FA810C-4B38-4948-9051-16F46E521C9D}" srcOrd="0" destOrd="0" presId="urn:microsoft.com/office/officeart/2018/5/layout/IconCircleLabelList"/>
    <dgm:cxn modelId="{9A21AE80-2E96-4BD7-AD17-B7F79C03728E}" type="presOf" srcId="{94BB6038-4B6E-4914-A8BC-829011376C14}" destId="{73134156-7F69-4046-BC06-4CA7714E9523}" srcOrd="0" destOrd="0" presId="urn:microsoft.com/office/officeart/2018/5/layout/IconCircleLabelList"/>
    <dgm:cxn modelId="{AC585335-AEAD-4990-BE5B-C18A8DB8A735}" type="presOf" srcId="{1108CB91-248C-4407-8C7F-FE10F0C687EE}" destId="{78F82536-4031-491D-94B6-4D4789619BB8}" srcOrd="0" destOrd="0" presId="urn:microsoft.com/office/officeart/2018/5/layout/IconCircleLabelList"/>
    <dgm:cxn modelId="{3C2900F2-F0DF-41A6-B67E-7C7B6C64858E}" srcId="{3A320622-63A1-4B52-86D8-32CDEA36C11A}" destId="{575BBBF3-3DFF-4518-B0F7-D793524EEC01}" srcOrd="0" destOrd="0" parTransId="{5E43B0B3-4C71-413D-BB9E-B65515C5D179}" sibTransId="{AA2B19CD-9750-40D8-985A-4B181E33B27E}"/>
    <dgm:cxn modelId="{C6FE02A8-ED04-4F7B-A240-42999320D6C5}" srcId="{3A320622-63A1-4B52-86D8-32CDEA36C11A}" destId="{1108CB91-248C-4407-8C7F-FE10F0C687EE}" srcOrd="1" destOrd="0" parTransId="{E7AEA494-310B-4F81-AC16-06E14A2EFC1E}" sibTransId="{41807FDE-7BF7-4876-A3DD-A1824163E177}"/>
    <dgm:cxn modelId="{630A0183-4558-41FA-AC64-9F7D710A731D}" srcId="{3A320622-63A1-4B52-86D8-32CDEA36C11A}" destId="{CDF22373-482A-490C-9322-3CD7900C5B80}" srcOrd="3" destOrd="0" parTransId="{274F9167-DD4B-4D9F-936F-8A4C5FBCE66B}" sibTransId="{CED715D0-9A5F-4399-AFE5-911B7C10C3C4}"/>
    <dgm:cxn modelId="{4B2ACA3F-62E1-4646-BD30-DBCCFB0E9541}" type="presOf" srcId="{CDF22373-482A-490C-9322-3CD7900C5B80}" destId="{739271BB-652B-47EC-A671-B6A28BFD3614}" srcOrd="0" destOrd="0" presId="urn:microsoft.com/office/officeart/2018/5/layout/IconCircleLabelList"/>
    <dgm:cxn modelId="{1A0F324E-F7E7-40B8-BED3-FD553792FF1F}" srcId="{3A320622-63A1-4B52-86D8-32CDEA36C11A}" destId="{94BB6038-4B6E-4914-A8BC-829011376C14}" srcOrd="2" destOrd="0" parTransId="{BB5E6018-E84A-4310-967F-A9BB08F4B96B}" sibTransId="{DC99DF93-B1A2-49F7-BEEB-B00BABCBD880}"/>
    <dgm:cxn modelId="{559FB2F2-CF74-4E12-8846-72B2DB224FF3}" type="presParOf" srcId="{F8FA810C-4B38-4948-9051-16F46E521C9D}" destId="{C8BA0FB9-2CB5-4AB7-86B9-A8E7C88538D2}" srcOrd="0" destOrd="0" presId="urn:microsoft.com/office/officeart/2018/5/layout/IconCircleLabelList"/>
    <dgm:cxn modelId="{A13DDCEB-5647-402D-A6CC-45BBBC8C2636}" type="presParOf" srcId="{C8BA0FB9-2CB5-4AB7-86B9-A8E7C88538D2}" destId="{2E2A0DEF-A64E-47C4-B48D-9160F3CC53E7}" srcOrd="0" destOrd="0" presId="urn:microsoft.com/office/officeart/2018/5/layout/IconCircleLabelList"/>
    <dgm:cxn modelId="{A5FE6DE2-CEE8-484E-AFD9-8BF8F0132E38}" type="presParOf" srcId="{C8BA0FB9-2CB5-4AB7-86B9-A8E7C88538D2}" destId="{A75D89F4-31FB-41C7-AA52-720E724646DD}" srcOrd="1" destOrd="0" presId="urn:microsoft.com/office/officeart/2018/5/layout/IconCircleLabelList"/>
    <dgm:cxn modelId="{1A91AD43-EF64-4190-9130-E0FAF1B28358}" type="presParOf" srcId="{C8BA0FB9-2CB5-4AB7-86B9-A8E7C88538D2}" destId="{AA70620B-FBE2-4D90-8694-20E4E1BF159E}" srcOrd="2" destOrd="0" presId="urn:microsoft.com/office/officeart/2018/5/layout/IconCircleLabelList"/>
    <dgm:cxn modelId="{0496A58A-0239-479A-95E5-31BBE3409103}" type="presParOf" srcId="{C8BA0FB9-2CB5-4AB7-86B9-A8E7C88538D2}" destId="{C2B3E2F5-C3A1-466C-96FD-7F4C4EC6B05B}" srcOrd="3" destOrd="0" presId="urn:microsoft.com/office/officeart/2018/5/layout/IconCircleLabelList"/>
    <dgm:cxn modelId="{B33F9BCA-068B-4574-A0E9-7CD814BE735D}" type="presParOf" srcId="{F8FA810C-4B38-4948-9051-16F46E521C9D}" destId="{1F44B70A-FF6C-4410-8105-5AA8F5F7F807}" srcOrd="1" destOrd="0" presId="urn:microsoft.com/office/officeart/2018/5/layout/IconCircleLabelList"/>
    <dgm:cxn modelId="{8E1D29C5-93EC-4A59-BB31-9CEDAC0C3071}" type="presParOf" srcId="{F8FA810C-4B38-4948-9051-16F46E521C9D}" destId="{C72E041E-06A6-402F-80B7-9C325C5603A6}" srcOrd="2" destOrd="0" presId="urn:microsoft.com/office/officeart/2018/5/layout/IconCircleLabelList"/>
    <dgm:cxn modelId="{430EAB9E-A400-4BD5-985E-F6DBFAB78EDC}" type="presParOf" srcId="{C72E041E-06A6-402F-80B7-9C325C5603A6}" destId="{0D17885B-9889-4D14-B6E7-DE569DF0A43E}" srcOrd="0" destOrd="0" presId="urn:microsoft.com/office/officeart/2018/5/layout/IconCircleLabelList"/>
    <dgm:cxn modelId="{59F95C47-B681-4E57-8169-6F750362D328}" type="presParOf" srcId="{C72E041E-06A6-402F-80B7-9C325C5603A6}" destId="{36C4768C-D615-4539-BD89-01570C0B262A}" srcOrd="1" destOrd="0" presId="urn:microsoft.com/office/officeart/2018/5/layout/IconCircleLabelList"/>
    <dgm:cxn modelId="{BADD387A-3803-412B-BC43-F8B9E064A957}" type="presParOf" srcId="{C72E041E-06A6-402F-80B7-9C325C5603A6}" destId="{9AD51BA3-B169-49F1-93BC-F83868772D4D}" srcOrd="2" destOrd="0" presId="urn:microsoft.com/office/officeart/2018/5/layout/IconCircleLabelList"/>
    <dgm:cxn modelId="{B31E58DC-3EFC-46B9-B953-2819EEC81F8E}" type="presParOf" srcId="{C72E041E-06A6-402F-80B7-9C325C5603A6}" destId="{78F82536-4031-491D-94B6-4D4789619BB8}" srcOrd="3" destOrd="0" presId="urn:microsoft.com/office/officeart/2018/5/layout/IconCircleLabelList"/>
    <dgm:cxn modelId="{91894C48-EA97-4B9A-840F-1FC26F696E2F}" type="presParOf" srcId="{F8FA810C-4B38-4948-9051-16F46E521C9D}" destId="{132B9D69-C3E7-4FE9-9A67-9B33BE112A7D}" srcOrd="3" destOrd="0" presId="urn:microsoft.com/office/officeart/2018/5/layout/IconCircleLabelList"/>
    <dgm:cxn modelId="{B3532C82-E6C1-4928-AFF9-2F29C8EF2374}" type="presParOf" srcId="{F8FA810C-4B38-4948-9051-16F46E521C9D}" destId="{85904376-BF2B-4BC2-A201-7B90A4EF08F5}" srcOrd="4" destOrd="0" presId="urn:microsoft.com/office/officeart/2018/5/layout/IconCircleLabelList"/>
    <dgm:cxn modelId="{17EF37AF-ADA0-42D7-B65F-3A1A0CE723EF}" type="presParOf" srcId="{85904376-BF2B-4BC2-A201-7B90A4EF08F5}" destId="{A320B868-37EA-4384-B838-393CB2184C56}" srcOrd="0" destOrd="0" presId="urn:microsoft.com/office/officeart/2018/5/layout/IconCircleLabelList"/>
    <dgm:cxn modelId="{B6245F82-7517-4FAC-9F28-D80FF504BF01}" type="presParOf" srcId="{85904376-BF2B-4BC2-A201-7B90A4EF08F5}" destId="{B5CB3E5E-6457-4446-859C-0CCC1264B684}" srcOrd="1" destOrd="0" presId="urn:microsoft.com/office/officeart/2018/5/layout/IconCircleLabelList"/>
    <dgm:cxn modelId="{8B2563D0-1019-4C7E-ACB8-1552AC4E67B7}" type="presParOf" srcId="{85904376-BF2B-4BC2-A201-7B90A4EF08F5}" destId="{46695118-2081-481A-A017-0592AD0CE7EB}" srcOrd="2" destOrd="0" presId="urn:microsoft.com/office/officeart/2018/5/layout/IconCircleLabelList"/>
    <dgm:cxn modelId="{3CE48335-7566-41C5-9C36-9CF8D6D505DA}" type="presParOf" srcId="{85904376-BF2B-4BC2-A201-7B90A4EF08F5}" destId="{73134156-7F69-4046-BC06-4CA7714E9523}" srcOrd="3" destOrd="0" presId="urn:microsoft.com/office/officeart/2018/5/layout/IconCircleLabelList"/>
    <dgm:cxn modelId="{F304B71D-B1E5-4DAE-9AD4-97E5DDFDE8BB}" type="presParOf" srcId="{F8FA810C-4B38-4948-9051-16F46E521C9D}" destId="{ED5FA35C-8436-42EC-BE20-B7D4C3D3ED0C}" srcOrd="5" destOrd="0" presId="urn:microsoft.com/office/officeart/2018/5/layout/IconCircleLabelList"/>
    <dgm:cxn modelId="{87990436-BDBD-4B10-ADC6-E037ABCCED4E}" type="presParOf" srcId="{F8FA810C-4B38-4948-9051-16F46E521C9D}" destId="{D992E11D-B011-40DB-BC7C-7185227317E5}" srcOrd="6" destOrd="0" presId="urn:microsoft.com/office/officeart/2018/5/layout/IconCircleLabelList"/>
    <dgm:cxn modelId="{71AB70C5-6944-4FBD-B068-035471F81CB5}" type="presParOf" srcId="{D992E11D-B011-40DB-BC7C-7185227317E5}" destId="{EDBA0133-C729-48D3-9EDA-CF2F8978A8B2}" srcOrd="0" destOrd="0" presId="urn:microsoft.com/office/officeart/2018/5/layout/IconCircleLabelList"/>
    <dgm:cxn modelId="{771DD456-F85A-43C6-BBFF-5C807DD508F9}" type="presParOf" srcId="{D992E11D-B011-40DB-BC7C-7185227317E5}" destId="{56CA916C-1DD7-4AD1-A11D-5CC244EB5CED}" srcOrd="1" destOrd="0" presId="urn:microsoft.com/office/officeart/2018/5/layout/IconCircleLabelList"/>
    <dgm:cxn modelId="{91C9CD00-3192-400F-9668-7E555B8EB4D2}" type="presParOf" srcId="{D992E11D-B011-40DB-BC7C-7185227317E5}" destId="{1CC6B1C6-5CE5-46E9-BAC1-2C9D98334B10}" srcOrd="2" destOrd="0" presId="urn:microsoft.com/office/officeart/2018/5/layout/IconCircleLabelList"/>
    <dgm:cxn modelId="{11B579C2-9099-4D88-97D4-435A4FC74006}" type="presParOf" srcId="{D992E11D-B011-40DB-BC7C-7185227317E5}" destId="{739271BB-652B-47EC-A671-B6A28BFD361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B07EC9-7565-41E0-B331-237D7DADEA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9FE40A-F1EA-42D5-9985-3723F6978F07}">
      <dgm:prSet/>
      <dgm:spPr/>
      <dgm:t>
        <a:bodyPr/>
        <a:lstStyle/>
        <a:p>
          <a:r>
            <a:rPr lang="en-GB" dirty="0"/>
            <a:t>She  is working at a cleaning company</a:t>
          </a:r>
          <a:endParaRPr lang="en-US" dirty="0"/>
        </a:p>
      </dgm:t>
    </dgm:pt>
    <dgm:pt modelId="{6A76721C-5727-4EE0-A857-E6876015544B}" type="parTrans" cxnId="{57F3C140-8B2F-4C82-8DB1-448DC529E86A}">
      <dgm:prSet/>
      <dgm:spPr/>
      <dgm:t>
        <a:bodyPr/>
        <a:lstStyle/>
        <a:p>
          <a:endParaRPr lang="en-US"/>
        </a:p>
      </dgm:t>
    </dgm:pt>
    <dgm:pt modelId="{95903CB0-B06D-4C6A-8412-655CE7FBDFCC}" type="sibTrans" cxnId="{57F3C140-8B2F-4C82-8DB1-448DC529E86A}">
      <dgm:prSet/>
      <dgm:spPr/>
      <dgm:t>
        <a:bodyPr/>
        <a:lstStyle/>
        <a:p>
          <a:endParaRPr lang="en-US"/>
        </a:p>
      </dgm:t>
    </dgm:pt>
    <dgm:pt modelId="{5598573D-C99D-4C6B-B9CC-1F6FE5B60E7B}">
      <dgm:prSet/>
      <dgm:spPr/>
      <dgm:t>
        <a:bodyPr/>
        <a:lstStyle/>
        <a:p>
          <a:r>
            <a:rPr lang="en-GB" dirty="0"/>
            <a:t>She is a volunteer in a kinder-garden where she reads stories to children</a:t>
          </a:r>
          <a:endParaRPr lang="en-US" dirty="0"/>
        </a:p>
      </dgm:t>
    </dgm:pt>
    <dgm:pt modelId="{99BB8345-2647-45B8-B959-CF4BEE7A36B2}" type="parTrans" cxnId="{598A8D47-A732-4655-BCFE-2A88CA81EED3}">
      <dgm:prSet/>
      <dgm:spPr/>
      <dgm:t>
        <a:bodyPr/>
        <a:lstStyle/>
        <a:p>
          <a:endParaRPr lang="en-US"/>
        </a:p>
      </dgm:t>
    </dgm:pt>
    <dgm:pt modelId="{507E206D-24E6-4574-BA78-7DF12AE3A4D9}" type="sibTrans" cxnId="{598A8D47-A732-4655-BCFE-2A88CA81EED3}">
      <dgm:prSet/>
      <dgm:spPr/>
      <dgm:t>
        <a:bodyPr/>
        <a:lstStyle/>
        <a:p>
          <a:endParaRPr lang="en-US"/>
        </a:p>
      </dgm:t>
    </dgm:pt>
    <dgm:pt modelId="{72D865C4-053A-4D88-8CFA-6F71B234A133}">
      <dgm:prSet/>
      <dgm:spPr/>
      <dgm:t>
        <a:bodyPr/>
        <a:lstStyle/>
        <a:p>
          <a:r>
            <a:rPr lang="en-GB" dirty="0"/>
            <a:t>She is  volunteering at an elderly home</a:t>
          </a:r>
          <a:endParaRPr lang="en-US" dirty="0"/>
        </a:p>
      </dgm:t>
    </dgm:pt>
    <dgm:pt modelId="{2786EACF-C678-48D1-B647-A5EA0097FBB2}" type="parTrans" cxnId="{DE9067E7-3512-44A9-88BF-7C0C6876E9AF}">
      <dgm:prSet/>
      <dgm:spPr/>
      <dgm:t>
        <a:bodyPr/>
        <a:lstStyle/>
        <a:p>
          <a:endParaRPr lang="en-US"/>
        </a:p>
      </dgm:t>
    </dgm:pt>
    <dgm:pt modelId="{52F73231-9A05-4C0B-9D5F-672119FFAD06}" type="sibTrans" cxnId="{DE9067E7-3512-44A9-88BF-7C0C6876E9AF}">
      <dgm:prSet/>
      <dgm:spPr/>
      <dgm:t>
        <a:bodyPr/>
        <a:lstStyle/>
        <a:p>
          <a:endParaRPr lang="en-US"/>
        </a:p>
      </dgm:t>
    </dgm:pt>
    <dgm:pt modelId="{A8D2E0B8-FAB4-484E-B91B-6D4A6646FA9B}" type="pres">
      <dgm:prSet presAssocID="{BFB07EC9-7565-41E0-B331-237D7DADE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34717C-1AD8-4CC8-AC1D-CC4A62FB6E7D}" type="pres">
      <dgm:prSet presAssocID="{4C9FE40A-F1EA-42D5-9985-3723F6978F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36F605-C280-469E-96CC-E28B2E1AB0F8}" type="pres">
      <dgm:prSet presAssocID="{95903CB0-B06D-4C6A-8412-655CE7FBDFCC}" presName="spacer" presStyleCnt="0"/>
      <dgm:spPr/>
    </dgm:pt>
    <dgm:pt modelId="{342B2272-9023-4BBC-80E1-76E300EB3A7E}" type="pres">
      <dgm:prSet presAssocID="{5598573D-C99D-4C6B-B9CC-1F6FE5B60E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18A5F3-D5D1-4BC8-9BD4-04BF891B69EC}" type="pres">
      <dgm:prSet presAssocID="{507E206D-24E6-4574-BA78-7DF12AE3A4D9}" presName="spacer" presStyleCnt="0"/>
      <dgm:spPr/>
    </dgm:pt>
    <dgm:pt modelId="{796B18B0-5308-4E54-AF81-0EBDD76D226B}" type="pres">
      <dgm:prSet presAssocID="{72D865C4-053A-4D88-8CFA-6F71B234A1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744B5E-1E74-40EB-BAE3-DD91257FA2B7}" type="presOf" srcId="{BFB07EC9-7565-41E0-B331-237D7DADEA8B}" destId="{A8D2E0B8-FAB4-484E-B91B-6D4A6646FA9B}" srcOrd="0" destOrd="0" presId="urn:microsoft.com/office/officeart/2005/8/layout/vList2"/>
    <dgm:cxn modelId="{6EE2DCCC-198A-4028-A42B-94B1E3EDB201}" type="presOf" srcId="{72D865C4-053A-4D88-8CFA-6F71B234A133}" destId="{796B18B0-5308-4E54-AF81-0EBDD76D226B}" srcOrd="0" destOrd="0" presId="urn:microsoft.com/office/officeart/2005/8/layout/vList2"/>
    <dgm:cxn modelId="{141F3622-412C-4D48-99C6-9FCC1F7CDA6C}" type="presOf" srcId="{5598573D-C99D-4C6B-B9CC-1F6FE5B60E7B}" destId="{342B2272-9023-4BBC-80E1-76E300EB3A7E}" srcOrd="0" destOrd="0" presId="urn:microsoft.com/office/officeart/2005/8/layout/vList2"/>
    <dgm:cxn modelId="{57F3C140-8B2F-4C82-8DB1-448DC529E86A}" srcId="{BFB07EC9-7565-41E0-B331-237D7DADEA8B}" destId="{4C9FE40A-F1EA-42D5-9985-3723F6978F07}" srcOrd="0" destOrd="0" parTransId="{6A76721C-5727-4EE0-A857-E6876015544B}" sibTransId="{95903CB0-B06D-4C6A-8412-655CE7FBDFCC}"/>
    <dgm:cxn modelId="{DE9067E7-3512-44A9-88BF-7C0C6876E9AF}" srcId="{BFB07EC9-7565-41E0-B331-237D7DADEA8B}" destId="{72D865C4-053A-4D88-8CFA-6F71B234A133}" srcOrd="2" destOrd="0" parTransId="{2786EACF-C678-48D1-B647-A5EA0097FBB2}" sibTransId="{52F73231-9A05-4C0B-9D5F-672119FFAD06}"/>
    <dgm:cxn modelId="{B05270BC-79D8-4723-AB18-FC6D5E86E6A0}" type="presOf" srcId="{4C9FE40A-F1EA-42D5-9985-3723F6978F07}" destId="{2F34717C-1AD8-4CC8-AC1D-CC4A62FB6E7D}" srcOrd="0" destOrd="0" presId="urn:microsoft.com/office/officeart/2005/8/layout/vList2"/>
    <dgm:cxn modelId="{598A8D47-A732-4655-BCFE-2A88CA81EED3}" srcId="{BFB07EC9-7565-41E0-B331-237D7DADEA8B}" destId="{5598573D-C99D-4C6B-B9CC-1F6FE5B60E7B}" srcOrd="1" destOrd="0" parTransId="{99BB8345-2647-45B8-B959-CF4BEE7A36B2}" sibTransId="{507E206D-24E6-4574-BA78-7DF12AE3A4D9}"/>
    <dgm:cxn modelId="{4E6A9C9B-E02D-4121-8607-0A3999B12927}" type="presParOf" srcId="{A8D2E0B8-FAB4-484E-B91B-6D4A6646FA9B}" destId="{2F34717C-1AD8-4CC8-AC1D-CC4A62FB6E7D}" srcOrd="0" destOrd="0" presId="urn:microsoft.com/office/officeart/2005/8/layout/vList2"/>
    <dgm:cxn modelId="{6EE3C28A-6EBB-4D7A-9C60-41A442526246}" type="presParOf" srcId="{A8D2E0B8-FAB4-484E-B91B-6D4A6646FA9B}" destId="{AF36F605-C280-469E-96CC-E28B2E1AB0F8}" srcOrd="1" destOrd="0" presId="urn:microsoft.com/office/officeart/2005/8/layout/vList2"/>
    <dgm:cxn modelId="{9999B871-F463-4A05-8117-FF7EE38F0039}" type="presParOf" srcId="{A8D2E0B8-FAB4-484E-B91B-6D4A6646FA9B}" destId="{342B2272-9023-4BBC-80E1-76E300EB3A7E}" srcOrd="2" destOrd="0" presId="urn:microsoft.com/office/officeart/2005/8/layout/vList2"/>
    <dgm:cxn modelId="{EC229143-2B8A-4DAD-86C4-E093FD075B2A}" type="presParOf" srcId="{A8D2E0B8-FAB4-484E-B91B-6D4A6646FA9B}" destId="{3918A5F3-D5D1-4BC8-9BD4-04BF891B69EC}" srcOrd="3" destOrd="0" presId="urn:microsoft.com/office/officeart/2005/8/layout/vList2"/>
    <dgm:cxn modelId="{CBB91A3B-A8AE-4F37-ADFF-7775BEA85C55}" type="presParOf" srcId="{A8D2E0B8-FAB4-484E-B91B-6D4A6646FA9B}" destId="{796B18B0-5308-4E54-AF81-0EBDD76D22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02CD8-ECF4-4D08-8022-D102BCD3DC2D}">
      <dsp:nvSpPr>
        <dsp:cNvPr id="0" name=""/>
        <dsp:cNvSpPr/>
      </dsp:nvSpPr>
      <dsp:spPr>
        <a:xfrm>
          <a:off x="0" y="418170"/>
          <a:ext cx="5257800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	60 years old</a:t>
          </a:r>
        </a:p>
      </dsp:txBody>
      <dsp:txXfrm>
        <a:off x="51517" y="469687"/>
        <a:ext cx="5154766" cy="952306"/>
      </dsp:txXfrm>
    </dsp:sp>
    <dsp:sp modelId="{038CDCCA-9148-4469-BA27-DECEC4136856}">
      <dsp:nvSpPr>
        <dsp:cNvPr id="0" name=""/>
        <dsp:cNvSpPr/>
      </dsp:nvSpPr>
      <dsp:spPr>
        <a:xfrm>
          <a:off x="0" y="1633643"/>
          <a:ext cx="5257800" cy="10553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	55 years old</a:t>
          </a:r>
        </a:p>
      </dsp:txBody>
      <dsp:txXfrm>
        <a:off x="51517" y="1685160"/>
        <a:ext cx="5154766" cy="952306"/>
      </dsp:txXfrm>
    </dsp:sp>
    <dsp:sp modelId="{D8BB23B7-0255-45B2-BB0D-E5AC2C6806D4}">
      <dsp:nvSpPr>
        <dsp:cNvPr id="0" name=""/>
        <dsp:cNvSpPr/>
      </dsp:nvSpPr>
      <dsp:spPr>
        <a:xfrm>
          <a:off x="0" y="2815704"/>
          <a:ext cx="5257800" cy="10553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o	45 years old</a:t>
          </a:r>
        </a:p>
      </dsp:txBody>
      <dsp:txXfrm>
        <a:off x="51517" y="2867221"/>
        <a:ext cx="5154766" cy="952306"/>
      </dsp:txXfrm>
    </dsp:sp>
    <dsp:sp modelId="{9828616F-A29B-4364-9FF3-B906017B874D}">
      <dsp:nvSpPr>
        <dsp:cNvPr id="0" name=""/>
        <dsp:cNvSpPr/>
      </dsp:nvSpPr>
      <dsp:spPr>
        <a:xfrm>
          <a:off x="0" y="3997764"/>
          <a:ext cx="5257800" cy="1055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o	70 years old</a:t>
          </a:r>
        </a:p>
      </dsp:txBody>
      <dsp:txXfrm>
        <a:off x="51517" y="4049281"/>
        <a:ext cx="5154766" cy="95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9A62-6252-480C-90E9-7DB0282A75AD}">
      <dsp:nvSpPr>
        <dsp:cNvPr id="0" name=""/>
        <dsp:cNvSpPr/>
      </dsp:nvSpPr>
      <dsp:spPr>
        <a:xfrm>
          <a:off x="0" y="71693"/>
          <a:ext cx="525780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she became very sick.</a:t>
          </a:r>
          <a:endParaRPr lang="en-US" sz="3200" kern="1200" dirty="0"/>
        </a:p>
      </dsp:txBody>
      <dsp:txXfrm>
        <a:off x="62055" y="133748"/>
        <a:ext cx="5133690" cy="1147095"/>
      </dsp:txXfrm>
    </dsp:sp>
    <dsp:sp modelId="{FB45BC2C-2E54-46C0-99B7-6FC3025DF096}">
      <dsp:nvSpPr>
        <dsp:cNvPr id="0" name=""/>
        <dsp:cNvSpPr/>
      </dsp:nvSpPr>
      <dsp:spPr>
        <a:xfrm>
          <a:off x="0" y="1435058"/>
          <a:ext cx="5257800" cy="127120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she wanted to, just like her brother at 60 years of age</a:t>
          </a:r>
          <a:endParaRPr lang="en-US" sz="3200" kern="1200"/>
        </a:p>
      </dsp:txBody>
      <dsp:txXfrm>
        <a:off x="62055" y="1497113"/>
        <a:ext cx="5133690" cy="1147095"/>
      </dsp:txXfrm>
    </dsp:sp>
    <dsp:sp modelId="{2A5B5510-6462-4643-A350-5466BBD22BE4}">
      <dsp:nvSpPr>
        <dsp:cNvPr id="0" name=""/>
        <dsp:cNvSpPr/>
      </dsp:nvSpPr>
      <dsp:spPr>
        <a:xfrm>
          <a:off x="0" y="2798423"/>
          <a:ext cx="5257800" cy="127120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she was 65 years old and was able to retire</a:t>
          </a:r>
          <a:endParaRPr lang="en-US" sz="3200" kern="1200"/>
        </a:p>
      </dsp:txBody>
      <dsp:txXfrm>
        <a:off x="62055" y="2860478"/>
        <a:ext cx="5133690" cy="1147095"/>
      </dsp:txXfrm>
    </dsp:sp>
    <dsp:sp modelId="{85B6FB2D-C9C0-4A95-8A25-BADB3A9B6DF1}">
      <dsp:nvSpPr>
        <dsp:cNvPr id="0" name=""/>
        <dsp:cNvSpPr/>
      </dsp:nvSpPr>
      <dsp:spPr>
        <a:xfrm>
          <a:off x="0" y="4161789"/>
          <a:ext cx="5257800" cy="12712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she had a hard time keeping up with her tasks at work</a:t>
          </a:r>
          <a:endParaRPr lang="en-US" sz="3200" kern="1200"/>
        </a:p>
      </dsp:txBody>
      <dsp:txXfrm>
        <a:off x="62055" y="4223844"/>
        <a:ext cx="5133690" cy="1147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0DEF-A64E-47C4-B48D-9160F3CC53E7}">
      <dsp:nvSpPr>
        <dsp:cNvPr id="0" name=""/>
        <dsp:cNvSpPr/>
      </dsp:nvSpPr>
      <dsp:spPr>
        <a:xfrm>
          <a:off x="1153607" y="9679"/>
          <a:ext cx="1463137" cy="14631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D89F4-31FB-41C7-AA52-720E724646DD}">
      <dsp:nvSpPr>
        <dsp:cNvPr id="0" name=""/>
        <dsp:cNvSpPr/>
      </dsp:nvSpPr>
      <dsp:spPr>
        <a:xfrm>
          <a:off x="1465423" y="321495"/>
          <a:ext cx="839505" cy="8395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3E2F5-C3A1-466C-96FD-7F4C4EC6B05B}">
      <dsp:nvSpPr>
        <dsp:cNvPr id="0" name=""/>
        <dsp:cNvSpPr/>
      </dsp:nvSpPr>
      <dsp:spPr>
        <a:xfrm>
          <a:off x="685882" y="1928548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He worked in a bakery</a:t>
          </a:r>
          <a:endParaRPr lang="en-US" sz="1700" kern="1200"/>
        </a:p>
      </dsp:txBody>
      <dsp:txXfrm>
        <a:off x="685882" y="1928548"/>
        <a:ext cx="2398586" cy="720000"/>
      </dsp:txXfrm>
    </dsp:sp>
    <dsp:sp modelId="{0D17885B-9889-4D14-B6E7-DE569DF0A43E}">
      <dsp:nvSpPr>
        <dsp:cNvPr id="0" name=""/>
        <dsp:cNvSpPr/>
      </dsp:nvSpPr>
      <dsp:spPr>
        <a:xfrm>
          <a:off x="3971946" y="9679"/>
          <a:ext cx="1463137" cy="14631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4768C-D615-4539-BD89-01570C0B262A}">
      <dsp:nvSpPr>
        <dsp:cNvPr id="0" name=""/>
        <dsp:cNvSpPr/>
      </dsp:nvSpPr>
      <dsp:spPr>
        <a:xfrm>
          <a:off x="4283762" y="321495"/>
          <a:ext cx="839505" cy="8395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82536-4031-491D-94B6-4D4789619BB8}">
      <dsp:nvSpPr>
        <dsp:cNvPr id="0" name=""/>
        <dsp:cNvSpPr/>
      </dsp:nvSpPr>
      <dsp:spPr>
        <a:xfrm>
          <a:off x="3504221" y="1928548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He worked in a café</a:t>
          </a:r>
          <a:endParaRPr lang="en-US" sz="1700" kern="1200"/>
        </a:p>
      </dsp:txBody>
      <dsp:txXfrm>
        <a:off x="3504221" y="1928548"/>
        <a:ext cx="2398586" cy="720000"/>
      </dsp:txXfrm>
    </dsp:sp>
    <dsp:sp modelId="{A320B868-37EA-4384-B838-393CB2184C56}">
      <dsp:nvSpPr>
        <dsp:cNvPr id="0" name=""/>
        <dsp:cNvSpPr/>
      </dsp:nvSpPr>
      <dsp:spPr>
        <a:xfrm>
          <a:off x="1153607" y="3248194"/>
          <a:ext cx="1463137" cy="14631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3E5E-6457-4446-859C-0CCC1264B684}">
      <dsp:nvSpPr>
        <dsp:cNvPr id="0" name=""/>
        <dsp:cNvSpPr/>
      </dsp:nvSpPr>
      <dsp:spPr>
        <a:xfrm>
          <a:off x="1465423" y="3560011"/>
          <a:ext cx="839505" cy="8395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4156-7F69-4046-BC06-4CA7714E9523}">
      <dsp:nvSpPr>
        <dsp:cNvPr id="0" name=""/>
        <dsp:cNvSpPr/>
      </dsp:nvSpPr>
      <dsp:spPr>
        <a:xfrm>
          <a:off x="685882" y="5167063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He did volunteer work at the animal shelter</a:t>
          </a:r>
          <a:endParaRPr lang="en-US" sz="1700" kern="1200" dirty="0"/>
        </a:p>
      </dsp:txBody>
      <dsp:txXfrm>
        <a:off x="685882" y="5167063"/>
        <a:ext cx="2398586" cy="720000"/>
      </dsp:txXfrm>
    </dsp:sp>
    <dsp:sp modelId="{EDBA0133-C729-48D3-9EDA-CF2F8978A8B2}">
      <dsp:nvSpPr>
        <dsp:cNvPr id="0" name=""/>
        <dsp:cNvSpPr/>
      </dsp:nvSpPr>
      <dsp:spPr>
        <a:xfrm>
          <a:off x="3971946" y="3248194"/>
          <a:ext cx="1463137" cy="14631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A916C-1DD7-4AD1-A11D-5CC244EB5CED}">
      <dsp:nvSpPr>
        <dsp:cNvPr id="0" name=""/>
        <dsp:cNvSpPr/>
      </dsp:nvSpPr>
      <dsp:spPr>
        <a:xfrm>
          <a:off x="4283762" y="3560011"/>
          <a:ext cx="839505" cy="8395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271BB-652B-47EC-A671-B6A28BFD3614}">
      <dsp:nvSpPr>
        <dsp:cNvPr id="0" name=""/>
        <dsp:cNvSpPr/>
      </dsp:nvSpPr>
      <dsp:spPr>
        <a:xfrm>
          <a:off x="3504221" y="5167063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He joint a fishing club and learned how to use the internet</a:t>
          </a:r>
          <a:endParaRPr lang="en-US" sz="1700" kern="1200" dirty="0"/>
        </a:p>
      </dsp:txBody>
      <dsp:txXfrm>
        <a:off x="3504221" y="5167063"/>
        <a:ext cx="239858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4717C-1AD8-4CC8-AC1D-CC4A62FB6E7D}">
      <dsp:nvSpPr>
        <dsp:cNvPr id="0" name=""/>
        <dsp:cNvSpPr/>
      </dsp:nvSpPr>
      <dsp:spPr>
        <a:xfrm>
          <a:off x="0" y="884221"/>
          <a:ext cx="6588691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She  is working at a cleaning company</a:t>
          </a:r>
          <a:endParaRPr lang="en-US" sz="3300" kern="1200" dirty="0"/>
        </a:p>
      </dsp:txBody>
      <dsp:txXfrm>
        <a:off x="64083" y="948304"/>
        <a:ext cx="6460525" cy="1184574"/>
      </dsp:txXfrm>
    </dsp:sp>
    <dsp:sp modelId="{342B2272-9023-4BBC-80E1-76E300EB3A7E}">
      <dsp:nvSpPr>
        <dsp:cNvPr id="0" name=""/>
        <dsp:cNvSpPr/>
      </dsp:nvSpPr>
      <dsp:spPr>
        <a:xfrm>
          <a:off x="0" y="2292001"/>
          <a:ext cx="6588691" cy="13127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She is a volunteer in a kinder-garden where she reads stories to children</a:t>
          </a:r>
          <a:endParaRPr lang="en-US" sz="3300" kern="1200" dirty="0"/>
        </a:p>
      </dsp:txBody>
      <dsp:txXfrm>
        <a:off x="64083" y="2356084"/>
        <a:ext cx="6460525" cy="1184574"/>
      </dsp:txXfrm>
    </dsp:sp>
    <dsp:sp modelId="{796B18B0-5308-4E54-AF81-0EBDD76D226B}">
      <dsp:nvSpPr>
        <dsp:cNvPr id="0" name=""/>
        <dsp:cNvSpPr/>
      </dsp:nvSpPr>
      <dsp:spPr>
        <a:xfrm>
          <a:off x="0" y="3699781"/>
          <a:ext cx="6588691" cy="13127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She is  volunteering at an elderly home</a:t>
          </a:r>
          <a:endParaRPr lang="en-US" sz="3300" kern="1200"/>
        </a:p>
      </dsp:txBody>
      <dsp:txXfrm>
        <a:off x="64083" y="3763864"/>
        <a:ext cx="6460525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753437-7CD0-49AC-810E-3D3DD2B6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15FBBCC-CCD4-4491-BA23-9D3D926CC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87A47F9-89BA-4725-995F-333D06CB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767E9A2-1205-4969-BE95-CE70F65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7E6B70E-28E7-4F57-9B58-A8918C5F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849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1EDC3D-18FA-4AAB-B508-A4A5BC85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8B21789D-9BE0-41DD-B66E-6D709389C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323DA46-8493-403F-B3D5-B60C2FF4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AA6D13F-9FE5-453F-AC8C-C19E4EA0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7E8E5F9-8177-419C-94BB-5B9D45DA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204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34E25DB-2F19-4D77-868A-868A0CBAC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63B41258-429F-4A01-8286-74C08147A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9B008AE-D640-450E-BB1F-6846954C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9C307D1-37CF-466E-A43E-0B9A4107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9EC2E9C-8DDE-4FC3-9578-60864275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850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0C0642-12EA-4A86-B5A4-5AB86F30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3B8FF3E-92A0-4C81-A375-51F6CCA9B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BB8C5F6-DAF3-4A91-8484-9856EB36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1B7B6D0-61D4-4036-8764-6D5C445D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79A4AB8-CF0A-49D5-A5BE-A6B7E1EE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666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AE7373-6126-4159-AD97-7C269BEF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681632B-1083-499B-9FA8-7ADB6479C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32927CB-3C9F-4AAE-BB10-170EFE35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C9D2CB2-1408-40B2-A8B8-39535D50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5AD403B-E524-4C97-A3F0-1B2F26CE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94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636BD6-6FC0-4067-9DEE-CD09CC71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18B7B95-7414-49AA-98D0-59703FA84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45BDD9E6-9483-4B56-9C4D-DD549697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192B3B3-A807-4ACC-A822-8E315E89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459E38A-E97C-42E2-A63A-0020200D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88C01895-991D-4F69-8625-4A336B7E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664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2D7447-276C-46F4-B976-734DC497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CFB0751-1A8D-4925-BA94-017ECF2DF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2BC7B26-F737-4107-AA17-34200B3CF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CB54E7AA-29F0-4B06-A839-73072AEC1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564DF11C-EC63-451B-8915-72E6F148B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948DCA3-1A9D-4309-971A-BBFC465B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82090C84-286F-4E40-83D7-4FBECE9F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357BDA81-A812-4085-B5C4-DB11984E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200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3E2FB-B81E-4E55-8AAD-5316B45F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ACFA86D4-A618-43BE-9F13-7C2D98DB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59CF4BC5-1F96-4D02-B4AF-551EA751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8DA2BD13-6B6D-4ED6-80CE-FCCCED0A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405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25493F73-AF8F-405C-A140-6E561E17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43D4341D-9D3A-429C-A4B3-03ADEFC5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0A572903-8100-4CB2-BF5C-9C3DD16C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400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F47B7A-9A9F-4EA8-BADC-46BFEE1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1180-EE2C-4507-93C1-C1BB2245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39702A14-8E6A-43C8-88A9-FA745B28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05C21B4-635E-48BE-A54E-65F75FB7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FC9386D-6B25-427D-9DD2-4EABFB3B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58B254F-3178-46E7-B489-AC0989A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175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ADF19C-B1F1-4CC8-99BD-250BC304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D55E2B4C-DE7D-41EA-B8CA-05816CA5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FC2D03A-CE18-4B4A-BCA6-1CA6FE736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FB11568-9FF3-4B8F-BC16-24FB497F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0C387DE4-D967-4922-8AF0-499CA0BE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4E7C02C-E1D8-40BF-B0E5-C87E62B1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37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EFE9FAA0-190A-43F5-B587-397D3D96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A5013D6-B2A4-4FB0-8146-BED7BECDB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BABD2CF-F1AD-486C-8F47-1E8DEB277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EC65-E99A-43E2-B1AA-9AC33E171E71}" type="datetimeFigureOut">
              <a:rPr lang="en-GB" smtClean="0"/>
              <a:pPr/>
              <a:t>28/03/2021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D2D4AC4-A659-4749-B537-DBAF3DD83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AF5F469-EF0C-46EE-AF5F-EADA3E03F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447F-CE49-44A7-968A-E16407B7E2C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9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microsoft.com/office/2007/relationships/diagramDrawing" Target="../diagrams/drawing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svg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8E91422-2704-4C16-95DF-8D8ABD6B0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7002"/>
            <a:ext cx="9144000" cy="165576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 Black" panose="020B0A04020102020204" pitchFamily="34" charset="0"/>
              </a:rPr>
              <a:t>Unit </a:t>
            </a:r>
            <a:r>
              <a:rPr lang="en-GB" sz="3200" dirty="0" smtClean="0">
                <a:latin typeface="Arial Black" panose="020B0A04020102020204" pitchFamily="34" charset="0"/>
              </a:rPr>
              <a:t>8</a:t>
            </a:r>
          </a:p>
          <a:p>
            <a:endParaRPr lang="en-GB" sz="3200" dirty="0">
              <a:latin typeface="Arial Black" panose="020B0A04020102020204" pitchFamily="34" charset="0"/>
            </a:endParaRPr>
          </a:p>
          <a:p>
            <a:r>
              <a:rPr lang="en-GB" sz="3200" dirty="0">
                <a:latin typeface="Arial Black" panose="020B0A04020102020204" pitchFamily="34" charset="0"/>
              </a:rPr>
              <a:t>Exercise 2 </a:t>
            </a:r>
            <a:endParaRPr lang="en-GB" sz="3200" dirty="0" smtClean="0">
              <a:latin typeface="Arial Black" panose="020B0A04020102020204" pitchFamily="34" charset="0"/>
            </a:endParaRPr>
          </a:p>
          <a:p>
            <a:endParaRPr lang="en-GB" sz="3200" dirty="0">
              <a:latin typeface="Arial Black" panose="020B0A04020102020204" pitchFamily="34" charset="0"/>
            </a:endParaRPr>
          </a:p>
          <a:p>
            <a:r>
              <a:rPr lang="en-GB" sz="3200" dirty="0">
                <a:latin typeface="Arial Black" panose="020B0A04020102020204" pitchFamily="34" charset="0"/>
              </a:rPr>
              <a:t>Activity 5</a:t>
            </a:r>
          </a:p>
        </p:txBody>
      </p:sp>
      <p:pic>
        <p:nvPicPr>
          <p:cNvPr id="5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5460" y="590729"/>
            <a:ext cx="3361764" cy="1094636"/>
          </a:xfrm>
          <a:prstGeom prst="rect">
            <a:avLst/>
          </a:prstGeom>
        </p:spPr>
      </p:pic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547" y="507004"/>
            <a:ext cx="2114981" cy="11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72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descr="Hond">
            <a:extLst>
              <a:ext uri="{FF2B5EF4-FFF2-40B4-BE49-F238E27FC236}">
                <a16:creationId xmlns:a16="http://schemas.microsoft.com/office/drawing/2014/main" xmlns="" id="{7D90D415-9CE5-4BD9-86A3-2B47A38E9057}"/>
              </a:ext>
            </a:extLst>
          </p:cNvPr>
          <p:cNvSpPr/>
          <p:nvPr/>
        </p:nvSpPr>
        <p:spPr>
          <a:xfrm>
            <a:off x="6261303" y="4128688"/>
            <a:ext cx="839505" cy="83950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D4B386-B15A-45E2-A8AD-9E641965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69" y="537734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 dirty="0"/>
              <a:t>What did Filip do when he retired?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92B5E511-743C-48EC-BC79-FC7E3AA4F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8743528"/>
              </p:ext>
            </p:extLst>
          </p:nvPr>
        </p:nvGraphicFramePr>
        <p:xfrm>
          <a:off x="5057525" y="537734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vaal 14">
            <a:extLst>
              <a:ext uri="{FF2B5EF4-FFF2-40B4-BE49-F238E27FC236}">
                <a16:creationId xmlns:a16="http://schemas.microsoft.com/office/drawing/2014/main" xmlns="" id="{BDA41B78-4578-4272-AAF9-69F1546F444D}"/>
              </a:ext>
            </a:extLst>
          </p:cNvPr>
          <p:cNvSpPr/>
          <p:nvPr/>
        </p:nvSpPr>
        <p:spPr>
          <a:xfrm>
            <a:off x="9008981" y="3816871"/>
            <a:ext cx="1463137" cy="146313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Rechthoek 15" descr="Vissen">
            <a:extLst>
              <a:ext uri="{FF2B5EF4-FFF2-40B4-BE49-F238E27FC236}">
                <a16:creationId xmlns:a16="http://schemas.microsoft.com/office/drawing/2014/main" xmlns="" id="{FAD072A6-7972-48B2-B528-B962E968D0A4}"/>
              </a:ext>
            </a:extLst>
          </p:cNvPr>
          <p:cNvSpPr/>
          <p:nvPr/>
        </p:nvSpPr>
        <p:spPr>
          <a:xfrm>
            <a:off x="9403421" y="4128686"/>
            <a:ext cx="839505" cy="839505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021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57653482-9C1B-4D07-B964-9822E124B5FF}"/>
              </a:ext>
            </a:extLst>
          </p:cNvPr>
          <p:cNvSpPr/>
          <p:nvPr/>
        </p:nvSpPr>
        <p:spPr>
          <a:xfrm>
            <a:off x="5487903" y="2656061"/>
            <a:ext cx="5946853" cy="11918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She is volunteer in kinder-garden where she reads stories to children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FF7678-F5B6-41CA-9487-1F3A3C9F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 dirty="0"/>
              <a:t>What is Anna doing now that she has retired?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84F9458B-A514-4ED5-B2D2-55CEA254E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182893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514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inhoud 16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E9959027-386D-4BBE-908D-93E9817EC7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7748"/>
          <a:stretch/>
        </p:blipFill>
        <p:spPr>
          <a:xfrm>
            <a:off x="6377592" y="3312198"/>
            <a:ext cx="2029666" cy="18368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5A7FACC6-F28E-4143-B555-D7B2E6B5860C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6" r="16122" b="-4"/>
          <a:stretch/>
        </p:blipFill>
        <p:spPr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Afbeelding 14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1F1277A8-00E6-4415-A7BD-E772BF48B4C1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7748"/>
          <a:stretch/>
        </p:blipFill>
        <p:spPr>
          <a:xfrm>
            <a:off x="5734231" y="25272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Afbeelding 11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F41921CB-7842-473E-9729-EE368A651FDA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2" r="17481" b="-2"/>
          <a:stretch/>
        </p:blipFill>
        <p:spPr bwMode="auto">
          <a:xfrm>
            <a:off x="7786846" y="1"/>
            <a:ext cx="4405154" cy="377678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13" name="Afbeelding 12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2DE5C8D5-CFE6-4D9B-8145-DAB767DC80CF}"/>
              </a:ext>
            </a:extLst>
          </p:cNvPr>
          <p:cNvPicPr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9" r="17102" b="-1"/>
          <a:stretch/>
        </p:blipFill>
        <p:spPr>
          <a:xfrm>
            <a:off x="8738478" y="3917271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557749F-B943-4D30-8F08-8AA92F25A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DE372A-57BF-4300-9AA6-BFB7B799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en-GB" sz="3100">
                <a:solidFill>
                  <a:srgbClr val="000000"/>
                </a:solidFill>
              </a:rPr>
              <a:t>Who is volunteering in a football canteen?</a:t>
            </a:r>
            <a:r>
              <a:rPr lang="nl-BE" sz="3100">
                <a:solidFill>
                  <a:srgbClr val="000000"/>
                </a:solidFill>
              </a:rPr>
              <a:t/>
            </a:r>
            <a:br>
              <a:rPr lang="nl-BE" sz="3100">
                <a:solidFill>
                  <a:srgbClr val="000000"/>
                </a:solidFill>
              </a:rPr>
            </a:br>
            <a:endParaRPr lang="en-GB" sz="3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D0FBAFB9-B46D-4640-9FB8-9638F638EB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: ezelsoor 1">
            <a:extLst>
              <a:ext uri="{FF2B5EF4-FFF2-40B4-BE49-F238E27FC236}">
                <a16:creationId xmlns:a16="http://schemas.microsoft.com/office/drawing/2014/main" xmlns="" id="{DB2D3D10-5D72-414F-82FE-7BAB17B3327D}"/>
              </a:ext>
            </a:extLst>
          </p:cNvPr>
          <p:cNvSpPr/>
          <p:nvPr/>
        </p:nvSpPr>
        <p:spPr>
          <a:xfrm rot="20016412">
            <a:off x="8243994" y="2689072"/>
            <a:ext cx="2374900" cy="3841270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the help of her brother and her support worker, Maria was able to try out some community activities.  </a:t>
            </a:r>
            <a:endParaRPr lang="en-GB" sz="160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Few </a:t>
            </a: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months later, Maria was working at </a:t>
            </a:r>
            <a:r>
              <a:rPr lang="en-GB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cafe </a:t>
            </a: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elderly home</a:t>
            </a: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were she was helping out behind the bar few hours a week as a volunteer</a:t>
            </a:r>
            <a:r>
              <a:rPr lang="en-GB" sz="16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xmlns="" id="{0F299787-65C4-469C-9717-52449FEDE8B6}"/>
              </a:ext>
            </a:extLst>
          </p:cNvPr>
          <p:cNvSpPr/>
          <p:nvPr/>
        </p:nvSpPr>
        <p:spPr>
          <a:xfrm>
            <a:off x="3770227" y="3309730"/>
            <a:ext cx="3041074" cy="29254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very soon, Maria was bored. She wanted to do things outside of the group home. </a:t>
            </a:r>
            <a:endParaRPr lang="en-GB" sz="160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her dreams was to work in a cafe</a:t>
            </a:r>
            <a:r>
              <a:rPr lang="en-GB" sz="16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hoek: ezelsoor 3">
            <a:extLst>
              <a:ext uri="{FF2B5EF4-FFF2-40B4-BE49-F238E27FC236}">
                <a16:creationId xmlns:a16="http://schemas.microsoft.com/office/drawing/2014/main" xmlns="" id="{34449F1A-3551-4514-91EB-47E47481C277}"/>
              </a:ext>
            </a:extLst>
          </p:cNvPr>
          <p:cNvSpPr/>
          <p:nvPr/>
        </p:nvSpPr>
        <p:spPr>
          <a:xfrm>
            <a:off x="640032" y="117840"/>
            <a:ext cx="4985516" cy="1040892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Maria always worked at the daycentre’s bakery</a:t>
            </a:r>
            <a:r>
              <a:rPr lang="en-GB" sz="16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reason why she worked there was to </a:t>
            </a:r>
            <a:r>
              <a:rPr lang="en-GB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feel competent</a:t>
            </a:r>
            <a:r>
              <a:rPr lang="en-GB" sz="16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:a16="http://schemas.microsoft.com/office/drawing/2014/main" xmlns="" id="{7B21DDB1-CC4F-4B58-B97C-0E0B465D29C7}"/>
              </a:ext>
            </a:extLst>
          </p:cNvPr>
          <p:cNvSpPr/>
          <p:nvPr/>
        </p:nvSpPr>
        <p:spPr>
          <a:xfrm rot="532311">
            <a:off x="399676" y="4246715"/>
            <a:ext cx="3189939" cy="1213832"/>
          </a:xfrm>
          <a:prstGeom prst="foldedCorne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retirement,  Maria did some chores at the group-home where she lived. She did the ironing and always set the table. </a:t>
            </a: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xmlns="" id="{F9DD9901-D1E8-44A7-BC04-4FFFE389422D}"/>
              </a:ext>
            </a:extLst>
          </p:cNvPr>
          <p:cNvSpPr/>
          <p:nvPr/>
        </p:nvSpPr>
        <p:spPr>
          <a:xfrm rot="20431082">
            <a:off x="64258" y="1821244"/>
            <a:ext cx="4274300" cy="1755313"/>
          </a:xfrm>
          <a:prstGeom prst="cloud">
            <a:avLst/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Maria was 60 years old she said: </a:t>
            </a:r>
            <a:endParaRPr lang="en-GB" sz="160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i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600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 I stop working, like my brother did when he was 60</a:t>
            </a:r>
            <a:r>
              <a:rPr lang="en-GB" sz="1600" i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GB" sz="1600" i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xmlns="" id="{2E69B0AF-2DF4-4E46-A200-0841AB3BDEFF}"/>
              </a:ext>
            </a:extLst>
          </p:cNvPr>
          <p:cNvSpPr/>
          <p:nvPr/>
        </p:nvSpPr>
        <p:spPr>
          <a:xfrm>
            <a:off x="1292087" y="1469810"/>
            <a:ext cx="168964" cy="5096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xmlns="" id="{2002359C-1F2B-4BA7-9397-0B3FEE97F5E9}"/>
              </a:ext>
            </a:extLst>
          </p:cNvPr>
          <p:cNvSpPr/>
          <p:nvPr/>
        </p:nvSpPr>
        <p:spPr>
          <a:xfrm>
            <a:off x="1837181" y="3824118"/>
            <a:ext cx="157464" cy="3677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xmlns="" id="{B3BC0524-4C42-4C7C-83C3-CF14FF93F101}"/>
              </a:ext>
            </a:extLst>
          </p:cNvPr>
          <p:cNvSpPr/>
          <p:nvPr/>
        </p:nvSpPr>
        <p:spPr>
          <a:xfrm>
            <a:off x="3570799" y="5340216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xmlns="" id="{A879461D-17FC-4CA7-AB55-358648B9BC3F}"/>
              </a:ext>
            </a:extLst>
          </p:cNvPr>
          <p:cNvSpPr/>
          <p:nvPr/>
        </p:nvSpPr>
        <p:spPr>
          <a:xfrm>
            <a:off x="7242231" y="5211418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575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173E2CAB-409A-4BEF-B017-751CEBDA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859"/>
            <a:ext cx="12192000" cy="6870859"/>
          </a:xfrm>
          <a:prstGeom prst="rect">
            <a:avLst/>
          </a:prstGeom>
        </p:spPr>
      </p:pic>
      <p:sp>
        <p:nvSpPr>
          <p:cNvPr id="2" name="Rechthoek: ezelsoor 1">
            <a:extLst>
              <a:ext uri="{FF2B5EF4-FFF2-40B4-BE49-F238E27FC236}">
                <a16:creationId xmlns:a16="http://schemas.microsoft.com/office/drawing/2014/main" xmlns="" id="{0AFB3754-B4F2-4D20-A10E-32B5801E198F}"/>
              </a:ext>
            </a:extLst>
          </p:cNvPr>
          <p:cNvSpPr/>
          <p:nvPr/>
        </p:nvSpPr>
        <p:spPr>
          <a:xfrm rot="532311">
            <a:off x="650007" y="5075689"/>
            <a:ext cx="4444800" cy="1242491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During the days off work, Filip chilled at home and took up fishing, one of his earlier hobbies from when he was still a kid. Later he even joint a fishing club.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hoek: ezelsoor 2">
            <a:extLst>
              <a:ext uri="{FF2B5EF4-FFF2-40B4-BE49-F238E27FC236}">
                <a16:creationId xmlns:a16="http://schemas.microsoft.com/office/drawing/2014/main" xmlns="" id="{7D5B3C8F-98B4-49D5-8CB1-116BB7718C73}"/>
              </a:ext>
            </a:extLst>
          </p:cNvPr>
          <p:cNvSpPr/>
          <p:nvPr/>
        </p:nvSpPr>
        <p:spPr>
          <a:xfrm rot="532311">
            <a:off x="9430573" y="3097036"/>
            <a:ext cx="2473325" cy="2423673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Filip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happy with his new found freedom, although it wasn’t always easy as he now had less money from his retirement fund.  He learned how to manage the money and lives a happy but sober life.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xmlns="" id="{2C76CEF2-DBE3-47FE-A839-4434A5219976}"/>
              </a:ext>
            </a:extLst>
          </p:cNvPr>
          <p:cNvSpPr/>
          <p:nvPr/>
        </p:nvSpPr>
        <p:spPr>
          <a:xfrm>
            <a:off x="5416826" y="353252"/>
            <a:ext cx="5496339" cy="23982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Filip was 60 he decided to completely retire from his payed job.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was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 interested in finding a voluntary work.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Instead he goes back to school, where he learns to use the internet. </a:t>
            </a:r>
            <a:r>
              <a:rPr lang="en-GB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:a16="http://schemas.microsoft.com/office/drawing/2014/main" xmlns="" id="{8C676D4B-CBA5-4F84-9058-5542FB6A473B}"/>
              </a:ext>
            </a:extLst>
          </p:cNvPr>
          <p:cNvSpPr/>
          <p:nvPr/>
        </p:nvSpPr>
        <p:spPr>
          <a:xfrm>
            <a:off x="327991" y="353252"/>
            <a:ext cx="5088835" cy="948774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Filip worked as a painter for more than 20 years.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worked mainly to be able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pay the bills and the rent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xmlns="" id="{5CD54B86-B9C5-44DB-8335-A8C3D1C62263}"/>
              </a:ext>
            </a:extLst>
          </p:cNvPr>
          <p:cNvSpPr/>
          <p:nvPr/>
        </p:nvSpPr>
        <p:spPr>
          <a:xfrm rot="20431082">
            <a:off x="456554" y="1783393"/>
            <a:ext cx="4115671" cy="2235013"/>
          </a:xfrm>
          <a:prstGeom prst="cloud">
            <a:avLst/>
          </a:prstGeom>
          <a:solidFill>
            <a:srgbClr val="00B0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Filip was 45 years old, he became very sick and had to cut down on work.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Instead of 5 days, he would work only 3 days a week.  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xmlns="" id="{B4C79220-16D3-45BB-B059-943DD6A6F0DC}"/>
              </a:ext>
            </a:extLst>
          </p:cNvPr>
          <p:cNvSpPr/>
          <p:nvPr/>
        </p:nvSpPr>
        <p:spPr>
          <a:xfrm>
            <a:off x="2285788" y="1442205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xmlns="" id="{48009FAF-E39C-4CF5-A495-0B2A96F665EC}"/>
              </a:ext>
            </a:extLst>
          </p:cNvPr>
          <p:cNvSpPr/>
          <p:nvPr/>
        </p:nvSpPr>
        <p:spPr>
          <a:xfrm>
            <a:off x="1842052" y="4409788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xmlns="" id="{6A9F9BE2-F7E1-4628-8F50-369B929534A9}"/>
              </a:ext>
            </a:extLst>
          </p:cNvPr>
          <p:cNvSpPr/>
          <p:nvPr/>
        </p:nvSpPr>
        <p:spPr>
          <a:xfrm rot="18234628">
            <a:off x="5295777" y="4013307"/>
            <a:ext cx="978408" cy="1864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xmlns="" id="{2AA0E8D9-1D81-4BE9-901F-505F2662E9BA}"/>
              </a:ext>
            </a:extLst>
          </p:cNvPr>
          <p:cNvSpPr/>
          <p:nvPr/>
        </p:nvSpPr>
        <p:spPr>
          <a:xfrm>
            <a:off x="10124661" y="252992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386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38A4DB91-25F7-4AEF-B817-66545DE1D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51" y="6350"/>
            <a:ext cx="12192000" cy="6851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D2D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: ezelsoor 14">
            <a:extLst>
              <a:ext uri="{FF2B5EF4-FFF2-40B4-BE49-F238E27FC236}">
                <a16:creationId xmlns:a16="http://schemas.microsoft.com/office/drawing/2014/main" xmlns="" id="{C6B7609B-9784-423C-9ED6-3203327148CD}"/>
              </a:ext>
            </a:extLst>
          </p:cNvPr>
          <p:cNvSpPr/>
          <p:nvPr/>
        </p:nvSpPr>
        <p:spPr>
          <a:xfrm>
            <a:off x="600074" y="387627"/>
            <a:ext cx="2114550" cy="2643807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worked 12 years for a cleaning company which is run by people with a learning disability.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 worked there so she could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meet other people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Wolk 15">
            <a:extLst>
              <a:ext uri="{FF2B5EF4-FFF2-40B4-BE49-F238E27FC236}">
                <a16:creationId xmlns:a16="http://schemas.microsoft.com/office/drawing/2014/main" xmlns="" id="{F27B1E0E-6F10-4D70-8C96-D9C764CBACA9}"/>
              </a:ext>
            </a:extLst>
          </p:cNvPr>
          <p:cNvSpPr/>
          <p:nvPr/>
        </p:nvSpPr>
        <p:spPr>
          <a:xfrm rot="20431082">
            <a:off x="291061" y="3347516"/>
            <a:ext cx="3148965" cy="2260525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Anna became 55 years, she started to have a 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 time keeping up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her tasks at work. 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xmlns="" id="{A1876CF3-D9BC-4763-ADB7-C6742B5CE97E}"/>
              </a:ext>
            </a:extLst>
          </p:cNvPr>
          <p:cNvSpPr/>
          <p:nvPr/>
        </p:nvSpPr>
        <p:spPr>
          <a:xfrm>
            <a:off x="3092311" y="4681330"/>
            <a:ext cx="4553983" cy="1828637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Anna wants to do something completely new but she doesn’t know what. </a:t>
            </a:r>
          </a:p>
          <a:p>
            <a:pPr>
              <a:spcAft>
                <a:spcPts val="0"/>
              </a:spcAft>
            </a:pP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Anna, her brother, her best friend and her support worker talk together about all the thing Anna likes to do.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xmlns="" id="{8BC79B5B-21DB-42D5-86F8-28CE9AC2604D}"/>
              </a:ext>
            </a:extLst>
          </p:cNvPr>
          <p:cNvSpPr/>
          <p:nvPr/>
        </p:nvSpPr>
        <p:spPr>
          <a:xfrm>
            <a:off x="8298869" y="731005"/>
            <a:ext cx="3647650" cy="24349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is now a 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two 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kinder-gardens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were one’s a week, she reads short stories to the children. 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hoek: afgeronde diagonale hoeken 20">
            <a:extLst>
              <a:ext uri="{FF2B5EF4-FFF2-40B4-BE49-F238E27FC236}">
                <a16:creationId xmlns:a16="http://schemas.microsoft.com/office/drawing/2014/main" xmlns="" id="{E1EE89A5-03D1-4E91-A682-37EC0D1B9733}"/>
              </a:ext>
            </a:extLst>
          </p:cNvPr>
          <p:cNvSpPr/>
          <p:nvPr/>
        </p:nvSpPr>
        <p:spPr>
          <a:xfrm>
            <a:off x="7851608" y="4113310"/>
            <a:ext cx="4015608" cy="234503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Anna’s brother tells that Anna always liked playing with small children. 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Anna’s friend remarks that Anna also likes to read.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Anna’s support worker says she will look for such an activity that involved children.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22" name="Pijl: omlaag 21">
            <a:extLst>
              <a:ext uri="{FF2B5EF4-FFF2-40B4-BE49-F238E27FC236}">
                <a16:creationId xmlns:a16="http://schemas.microsoft.com/office/drawing/2014/main" xmlns="" id="{C5C091FC-D6FC-4F86-9FC0-6169E594F172}"/>
              </a:ext>
            </a:extLst>
          </p:cNvPr>
          <p:cNvSpPr/>
          <p:nvPr/>
        </p:nvSpPr>
        <p:spPr>
          <a:xfrm>
            <a:off x="1093304" y="316599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xmlns="" id="{DD37BC41-C1A1-43B5-8992-2A01FD5EEA97}"/>
              </a:ext>
            </a:extLst>
          </p:cNvPr>
          <p:cNvSpPr/>
          <p:nvPr/>
        </p:nvSpPr>
        <p:spPr>
          <a:xfrm>
            <a:off x="2381140" y="5635487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xmlns="" id="{05B1E816-533E-43E7-A7B0-39D9B828627B}"/>
              </a:ext>
            </a:extLst>
          </p:cNvPr>
          <p:cNvSpPr/>
          <p:nvPr/>
        </p:nvSpPr>
        <p:spPr>
          <a:xfrm>
            <a:off x="7449839" y="5370980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xmlns="" id="{ECF06D33-7530-442C-AC5F-7809F6C96169}"/>
              </a:ext>
            </a:extLst>
          </p:cNvPr>
          <p:cNvSpPr/>
          <p:nvPr/>
        </p:nvSpPr>
        <p:spPr>
          <a:xfrm rot="16200000">
            <a:off x="9869765" y="3559751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69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88D2B01D-170B-4CC3-8FB1-ED6710D52BE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21" r="1" b="4312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xmlns="" id="{95456F59-0FE6-4A7C-8A17-6BD2AAC093C3}"/>
              </a:ext>
            </a:extLst>
          </p:cNvPr>
          <p:cNvSpPr/>
          <p:nvPr/>
        </p:nvSpPr>
        <p:spPr>
          <a:xfrm>
            <a:off x="281788" y="318497"/>
            <a:ext cx="3807325" cy="1927745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more than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years, Chris worked in a sheltered workplace where he had to prepare boxes.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had no choice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where he worked. “You have to do something” said his parents.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Wolk 17">
            <a:extLst>
              <a:ext uri="{FF2B5EF4-FFF2-40B4-BE49-F238E27FC236}">
                <a16:creationId xmlns:a16="http://schemas.microsoft.com/office/drawing/2014/main" xmlns="" id="{9D41F4CC-7D06-49D7-A160-1051AE86D1C0}"/>
              </a:ext>
            </a:extLst>
          </p:cNvPr>
          <p:cNvSpPr/>
          <p:nvPr/>
        </p:nvSpPr>
        <p:spPr>
          <a:xfrm rot="20431082">
            <a:off x="83464" y="3323598"/>
            <a:ext cx="4157594" cy="187268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 is now 65 years old and was able to retire. </a:t>
            </a:r>
          </a:p>
          <a:p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makes him very happy but lately he starts to feel lonely at home.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xmlns="" id="{5863ACE1-A97E-4C3B-9F00-4119741B429C}"/>
              </a:ext>
            </a:extLst>
          </p:cNvPr>
          <p:cNvSpPr/>
          <p:nvPr/>
        </p:nvSpPr>
        <p:spPr>
          <a:xfrm>
            <a:off x="1441174" y="2464904"/>
            <a:ext cx="288235" cy="57647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xmlns="" id="{4D16036E-1738-40E0-A444-3E4E5542B262}"/>
              </a:ext>
            </a:extLst>
          </p:cNvPr>
          <p:cNvSpPr/>
          <p:nvPr/>
        </p:nvSpPr>
        <p:spPr>
          <a:xfrm>
            <a:off x="6496535" y="4287600"/>
            <a:ext cx="4667328" cy="25289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 talked with his support worker about his feelings of loneliness.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 support worker arranged a meeting with Chris, his ex-employer and Chris’s friends from work, to talk about possible things Chris could do.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xmlns="" id="{98DC1D9A-EACF-4756-A261-CD2729957671}"/>
              </a:ext>
            </a:extLst>
          </p:cNvPr>
          <p:cNvSpPr/>
          <p:nvPr/>
        </p:nvSpPr>
        <p:spPr>
          <a:xfrm>
            <a:off x="4452730" y="5635487"/>
            <a:ext cx="1643270" cy="2882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hoek: ezelsoor 20">
            <a:extLst>
              <a:ext uri="{FF2B5EF4-FFF2-40B4-BE49-F238E27FC236}">
                <a16:creationId xmlns:a16="http://schemas.microsoft.com/office/drawing/2014/main" xmlns="" id="{AF0BE7F6-A4AD-42CF-BE67-E79E533DCE7D}"/>
              </a:ext>
            </a:extLst>
          </p:cNvPr>
          <p:cNvSpPr/>
          <p:nvPr/>
        </p:nvSpPr>
        <p:spPr>
          <a:xfrm>
            <a:off x="9156976" y="168966"/>
            <a:ext cx="2992728" cy="4239040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endParaRPr lang="en-GB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eventually decides to move into a group home.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During the week he does the shopping for the group home, and helps with the cooking.</a:t>
            </a:r>
            <a:endParaRPr lang="nl-B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Sunday morning he is a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volunteer at the canteen of the local football club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Once a week, when he feels up for it, Chris also does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voluntary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 at the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animal shelter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where he walks dogs.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79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:a16="http://schemas.microsoft.com/office/drawing/2014/main" xmlns="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46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3F3F3F"/>
                </a:solidFill>
              </a:rPr>
              <a:t>Reason for working: Find the match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en-US" sz="1700" dirty="0"/>
              <a:t> 	For work satisfaction</a:t>
            </a:r>
          </a:p>
          <a:p>
            <a:r>
              <a:rPr lang="en-US" sz="1700" dirty="0"/>
              <a:t> 	For the money</a:t>
            </a:r>
          </a:p>
          <a:p>
            <a:r>
              <a:rPr lang="en-US" sz="1700" dirty="0"/>
              <a:t> 	To buy food</a:t>
            </a:r>
          </a:p>
          <a:p>
            <a:r>
              <a:rPr lang="en-US" sz="1700" dirty="0"/>
              <a:t> 	To feel competent</a:t>
            </a:r>
          </a:p>
          <a:p>
            <a:r>
              <a:rPr lang="en-US" sz="1700" dirty="0"/>
              <a:t> 	To meet people</a:t>
            </a:r>
          </a:p>
          <a:p>
            <a:r>
              <a:rPr lang="en-US" sz="1700" dirty="0"/>
              <a:t> 	To pay the bills and the rent</a:t>
            </a:r>
          </a:p>
          <a:p>
            <a:r>
              <a:rPr lang="en-US" sz="1700" dirty="0"/>
              <a:t> 	To pass time and not get bored</a:t>
            </a:r>
          </a:p>
          <a:p>
            <a:r>
              <a:rPr lang="en-US" sz="1700" dirty="0"/>
              <a:t>  	Have no choice</a:t>
            </a:r>
            <a:endParaRPr lang="en-GB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:a16="http://schemas.microsoft.com/office/drawing/2014/main" xmlns="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198670"/>
            <a:ext cx="4292594" cy="4489806"/>
          </a:xfrm>
        </p:spPr>
        <p:txBody>
          <a:bodyPr anchor="t">
            <a:normAutofit/>
          </a:bodyPr>
          <a:lstStyle/>
          <a:p>
            <a:r>
              <a:rPr lang="en-GB" sz="2000" dirty="0"/>
              <a:t>Maria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Filip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Anna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Chris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79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:a16="http://schemas.microsoft.com/office/drawing/2014/main" xmlns="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46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3F3F3F"/>
                </a:solidFill>
              </a:rPr>
              <a:t>Correct answer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5796" y="1833208"/>
            <a:ext cx="3679902" cy="42040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To feel competent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To pay the bills and the rent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To meet people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Have no choice</a:t>
            </a:r>
            <a:endParaRPr lang="en-GB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:a16="http://schemas.microsoft.com/office/drawing/2014/main" xmlns="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198670"/>
            <a:ext cx="4292594" cy="4489806"/>
          </a:xfrm>
        </p:spPr>
        <p:txBody>
          <a:bodyPr anchor="t">
            <a:normAutofit/>
          </a:bodyPr>
          <a:lstStyle/>
          <a:p>
            <a:r>
              <a:rPr lang="en-GB" sz="2000" dirty="0"/>
              <a:t>Maria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Filip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Anna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Chris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437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A9406699-A973-460C-899B-7C7BD322E4B6}"/>
              </a:ext>
            </a:extLst>
          </p:cNvPr>
          <p:cNvSpPr/>
          <p:nvPr/>
        </p:nvSpPr>
        <p:spPr>
          <a:xfrm>
            <a:off x="7772400" y="1441406"/>
            <a:ext cx="3646449" cy="836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60 years old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354CA8-0B88-4F55-8AB7-84491D4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3200" dirty="0"/>
              <a:t>How old was Filip when he retired?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Select the correct age.</a:t>
            </a:r>
            <a:r>
              <a:rPr lang="nl-BE" sz="4800" dirty="0"/>
              <a:t/>
            </a:r>
            <a:br>
              <a:rPr lang="nl-BE" sz="4800" dirty="0"/>
            </a:br>
            <a:endParaRPr lang="en-GB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56F8EA-3356-4455-9899-320874F6E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xmlns="" id="{6985BFDC-3D30-44F2-93DE-B3A96BB86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8870567"/>
              </p:ext>
            </p:extLst>
          </p:nvPr>
        </p:nvGraphicFramePr>
        <p:xfrm>
          <a:off x="6247388" y="872694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39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8B9D7-29A4-45E7-929F-57B56EF7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3200" dirty="0"/>
              <a:t>Why did Maria want to retire?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Select the correct answer</a:t>
            </a:r>
            <a:r>
              <a:rPr lang="nl-BE" sz="4800" dirty="0"/>
              <a:t/>
            </a:r>
            <a:br>
              <a:rPr lang="nl-BE" sz="4800" dirty="0"/>
            </a:br>
            <a:endParaRPr lang="en-GB" sz="4800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2AB2F2AC-2838-4A08-AAA6-8C7764E4196C}"/>
              </a:ext>
            </a:extLst>
          </p:cNvPr>
          <p:cNvSpPr/>
          <p:nvPr/>
        </p:nvSpPr>
        <p:spPr>
          <a:xfrm>
            <a:off x="6895499" y="1965318"/>
            <a:ext cx="4448710" cy="11555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She wanted to, just like her brother at 60 years of age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9B246AD6-A285-4067-8BB5-476FA470D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125034"/>
              </p:ext>
            </p:extLst>
          </p:nvPr>
        </p:nvGraphicFramePr>
        <p:xfrm>
          <a:off x="6490954" y="482756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906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7E7F5-9B85-49EA-B745-D0B978427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0E9026-52BC-4D3F-A6C1-8E41F2D28F0D}">
  <ds:schemaRefs>
    <ds:schemaRef ds:uri="http://purl.org/dc/terms/"/>
    <ds:schemaRef ds:uri="http://www.w3.org/XML/1998/namespace"/>
    <ds:schemaRef ds:uri="7ab278d8-8d80-4eeb-a677-3f0d5fdbfca5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414bad9-872e-41ee-b57d-d3b935f7d72b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47F92A2-4414-4C4E-B339-616F31ECC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664</Words>
  <Application>Microsoft Office PowerPoint</Application>
  <PresentationFormat>Personalizado</PresentationFormat>
  <Paragraphs>116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Kantoorthema</vt:lpstr>
      <vt:lpstr>Diapositiva 1</vt:lpstr>
      <vt:lpstr>Diapositiva 2</vt:lpstr>
      <vt:lpstr>Diapositiva 3</vt:lpstr>
      <vt:lpstr>Diapositiva 4</vt:lpstr>
      <vt:lpstr>Diapositiva 5</vt:lpstr>
      <vt:lpstr>Reason for working: Find the match</vt:lpstr>
      <vt:lpstr>Correct answer</vt:lpstr>
      <vt:lpstr>How old was Filip when he retired?   Select the correct age. </vt:lpstr>
      <vt:lpstr>Why did Maria want to retire?   Select the correct answer </vt:lpstr>
      <vt:lpstr>What did Filip do when he retired?</vt:lpstr>
      <vt:lpstr>What is Anna doing now that she has retired?</vt:lpstr>
      <vt:lpstr>Who is volunteering in a football canteen?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Ilse Goethals</dc:creator>
  <cp:lastModifiedBy>jose.gil</cp:lastModifiedBy>
  <cp:revision>3</cp:revision>
  <dcterms:created xsi:type="dcterms:W3CDTF">2020-12-07T13:05:20Z</dcterms:created>
  <dcterms:modified xsi:type="dcterms:W3CDTF">2021-03-28T14:25:01Z</dcterms:modified>
</cp:coreProperties>
</file>