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2.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419" r:id="rId5"/>
    <p:sldId id="421" r:id="rId6"/>
    <p:sldId id="426" r:id="rId7"/>
    <p:sldId id="390" r:id="rId8"/>
    <p:sldId id="442" r:id="rId9"/>
    <p:sldId id="428" r:id="rId10"/>
    <p:sldId id="427" r:id="rId11"/>
    <p:sldId id="430" r:id="rId12"/>
    <p:sldId id="431" r:id="rId13"/>
    <p:sldId id="432" r:id="rId14"/>
    <p:sldId id="433" r:id="rId15"/>
    <p:sldId id="434" r:id="rId16"/>
    <p:sldId id="435" r:id="rId17"/>
    <p:sldId id="436" r:id="rId18"/>
    <p:sldId id="437" r:id="rId19"/>
    <p:sldId id="438" r:id="rId20"/>
    <p:sldId id="440" r:id="rId21"/>
    <p:sldId id="441" r:id="rId22"/>
  </p:sldIdLst>
  <p:sldSz cx="12192000" cy="6858000"/>
  <p:notesSz cx="6858000" cy="9144000"/>
  <p:photoAlbum layout="4pic"/>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7CF8592-5285-417E-B567-D365E67B8CA7}">
          <p14:sldIdLst>
            <p14:sldId id="419"/>
            <p14:sldId id="421"/>
            <p14:sldId id="426"/>
            <p14:sldId id="390"/>
            <p14:sldId id="442"/>
            <p14:sldId id="428"/>
            <p14:sldId id="427"/>
            <p14:sldId id="430"/>
            <p14:sldId id="431"/>
            <p14:sldId id="432"/>
            <p14:sldId id="433"/>
            <p14:sldId id="434"/>
            <p14:sldId id="435"/>
            <p14:sldId id="436"/>
            <p14:sldId id="437"/>
            <p14:sldId id="438"/>
            <p14:sldId id="440"/>
            <p14:sldId id="441"/>
          </p14:sldIdLst>
        </p14:section>
        <p14:section name="Naamloze sectie" id="{4B7B0C1F-D2C0-4BC8-9A5D-82F0F8336F0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Goethals" initials="IG" lastIdx="7" clrIdx="0">
    <p:extLst>
      <p:ext uri="{19B8F6BF-5375-455C-9EA6-DF929625EA0E}">
        <p15:presenceInfo xmlns:p15="http://schemas.microsoft.com/office/powerpoint/2012/main" userId="S::ilse.goethals@hogent.be::f7b6e877-3c84-4925-80b0-58331be346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9409E-493A-4871-9C72-4A539FED3EE4}" v="2" dt="2020-12-24T06:37:11.7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3842" autoAdjust="0"/>
  </p:normalViewPr>
  <p:slideViewPr>
    <p:cSldViewPr snapToGrid="0">
      <p:cViewPr varScale="1">
        <p:scale>
          <a:sx n="60" d="100"/>
          <a:sy n="60" d="100"/>
        </p:scale>
        <p:origin x="7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se Goethals" userId="f7b6e877-3c84-4925-80b0-58331be346d5" providerId="ADAL" clId="{1FED4C03-CC26-4F45-9D9C-D5603E5B1C46}"/>
    <pc:docChg chg="delSld modSection">
      <pc:chgData name="Ilse Goethals" userId="f7b6e877-3c84-4925-80b0-58331be346d5" providerId="ADAL" clId="{1FED4C03-CC26-4F45-9D9C-D5603E5B1C46}" dt="2020-12-21T13:53:46.141" v="0" actId="2696"/>
      <pc:docMkLst>
        <pc:docMk/>
      </pc:docMkLst>
    </pc:docChg>
  </pc:docChgLst>
  <pc:docChgLst>
    <pc:chgData name="Ilse Goethals" userId="f7b6e877-3c84-4925-80b0-58331be346d5" providerId="ADAL" clId="{43B9409E-493A-4871-9C72-4A539FED3EE4}"/>
    <pc:docChg chg="undo custSel addSld delSld modSld modSection">
      <pc:chgData name="Ilse Goethals" userId="f7b6e877-3c84-4925-80b0-58331be346d5" providerId="ADAL" clId="{43B9409E-493A-4871-9C72-4A539FED3EE4}" dt="2020-12-30T10:03:03.954" v="109" actId="20577"/>
      <pc:docMkLst>
        <pc:docMk/>
      </pc:docMkLst>
      <pc:sldChg chg="modSp">
        <pc:chgData name="Ilse Goethals" userId="f7b6e877-3c84-4925-80b0-58331be346d5" providerId="ADAL" clId="{43B9409E-493A-4871-9C72-4A539FED3EE4}" dt="2020-12-30T10:03:03.954" v="109" actId="20577"/>
        <pc:sldMkLst>
          <pc:docMk/>
          <pc:sldMk cId="3369778177" sldId="430"/>
        </pc:sldMkLst>
        <pc:spChg chg="mod">
          <ac:chgData name="Ilse Goethals" userId="f7b6e877-3c84-4925-80b0-58331be346d5" providerId="ADAL" clId="{43B9409E-493A-4871-9C72-4A539FED3EE4}" dt="2020-12-30T10:03:03.954" v="109" actId="20577"/>
          <ac:spMkLst>
            <pc:docMk/>
            <pc:sldMk cId="3369778177" sldId="430"/>
            <ac:spMk id="2" creationId="{46B93FD2-19C5-4010-97FA-ECE488F7EAA9}"/>
          </ac:spMkLst>
        </pc:spChg>
      </pc:sldChg>
      <pc:sldChg chg="addSp delSp modSp new add">
        <pc:chgData name="Ilse Goethals" userId="f7b6e877-3c84-4925-80b0-58331be346d5" providerId="ADAL" clId="{43B9409E-493A-4871-9C72-4A539FED3EE4}" dt="2020-12-24T06:37:21.517" v="18" actId="14100"/>
        <pc:sldMkLst>
          <pc:docMk/>
          <pc:sldMk cId="799164900" sldId="442"/>
        </pc:sldMkLst>
        <pc:spChg chg="del">
          <ac:chgData name="Ilse Goethals" userId="f7b6e877-3c84-4925-80b0-58331be346d5" providerId="ADAL" clId="{43B9409E-493A-4871-9C72-4A539FED3EE4}" dt="2020-12-24T06:37:05.348" v="15"/>
          <ac:spMkLst>
            <pc:docMk/>
            <pc:sldMk cId="799164900" sldId="442"/>
            <ac:spMk id="2" creationId="{06BE775B-7581-4DB7-9F5F-1FB30ED90227}"/>
          </ac:spMkLst>
        </pc:spChg>
        <pc:spChg chg="del">
          <ac:chgData name="Ilse Goethals" userId="f7b6e877-3c84-4925-80b0-58331be346d5" providerId="ADAL" clId="{43B9409E-493A-4871-9C72-4A539FED3EE4}" dt="2020-12-24T06:37:05.348" v="15"/>
          <ac:spMkLst>
            <pc:docMk/>
            <pc:sldMk cId="799164900" sldId="442"/>
            <ac:spMk id="3" creationId="{BC92C335-B26B-4D53-8D34-0D043D49D97D}"/>
          </ac:spMkLst>
        </pc:spChg>
        <pc:picChg chg="add mod">
          <ac:chgData name="Ilse Goethals" userId="f7b6e877-3c84-4925-80b0-58331be346d5" providerId="ADAL" clId="{43B9409E-493A-4871-9C72-4A539FED3EE4}" dt="2020-12-24T06:37:21.517" v="18" actId="14100"/>
          <ac:picMkLst>
            <pc:docMk/>
            <pc:sldMk cId="799164900" sldId="442"/>
            <ac:picMk id="4" creationId="{E1C12261-7711-4F85-A037-E199C1764A00}"/>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6T13:03:37.540"/>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1806 883,'5'0,"6"0,1 5,-2 6,3 6,4 0,3 2,3 2,2 2,-2 7,-6 3,-1-4,-3-2,1-6,2-7,-1 0,2-4,2 2,3-1,2-2,-2 1,-6 5,0-2,6-2,4-3,2-3,2-2,-5-2</inkml:trace>
  <inkml:trace contextRef="#ctx0" brushRef="#br0" timeOffset="1">2027 856,'0'-5,"4"-6,3-6,3-4,1-5,-2-1,-2-6,-2-2,-3 0,-1 2,0 1,-2 2,1 1,-1 1,1-5,0 0,-5 4,-1 8</inkml:trace>
  <inkml:trace contextRef="#ctx0" brushRef="#br0" timeOffset="2">1889 332,'4'0,"7"0,6 0,5 0,3 0,7 0,2 0,1 0,-6-5,-3-1,-1 0,-1 1,-4-4,0-4,0 0,-3-3,6 2,2 2,-2 0,0 1,-5-2,-5 1</inkml:trace>
  <inkml:trace contextRef="#ctx0" brushRef="#br0" timeOffset="3">1447 0,'0'5,"0"5,-4 12,-3 6,-4 3,0 1,-3-5,1 2,3 2,-2-1,1 0,2-1,-1-5,0-2,-2-5,-9-5,-5-5,-4-3,4-3</inkml:trace>
  <inkml:trace contextRef="#ctx0" brushRef="#br0" timeOffset="4">1695 413,'9'0,"4"5,4 1,3 0,4-1,2-1,1-2,6 4,2 1,-1-1,-1-1,-1-2,-2-1,-1-1,-6-6,-6-6,3-2,-2-3,-4 2</inkml:trace>
  <inkml:trace contextRef="#ctx0" brushRef="#br0" timeOffset="5">840 1767,'5'0,"5"0,7 0,5 5,3 1,2-1,1 0,1-2,0-1,-1 0,1-2,-1 0,0 0,-5 4,-1 2,4 0,3-1,1-2,-5 0</inkml:trace>
  <inkml:trace contextRef="#ctx0" brushRef="#br0" timeOffset="6">840 773,'-5'0,"-6"0,-6 0,-5 0,-3 0,2 5,-3 1,-4 0,0-2,0-1,1 0,0-2,0-1,1 0,-4 0,-2 0,0-1,7-3,2-3,6-3,1-1,4-3,5-4,3 6,-2 9,1 6</inkml:trace>
  <inkml:trace contextRef="#ctx0" brushRef="#br0" timeOffset="7">867 773,'0'5,"0"6,0 5,-5 2,-1 0,0 4,2 1,1 7,0 3,2 0,-4-5,-6-2,-1-2,1 0,-2-4,-3 0,1 5,-11 4,-2 1,0 0,5 0,1-5,0-3,3 1,1-5,-1-4,2-1,4 7,0 0,-8 2,-5 1,-2-3,-1-4,3-6</inkml:trace>
  <inkml:trace contextRef="#ctx0" brushRef="#br0" timeOffset="8">371 441,'4'0,"7"0,10 0,7 0,3 0,6 0,1 0,-1 0,-2 0,-3 0,-2 0,0 0,2 0,-3-4,-6-7,-8-6,-6-5,-10-3,-4-2,-1 3</inkml:trace>
  <inkml:trace contextRef="#ctx0" brushRef="#br0" timeOffset="9">39 413,'-5'0,"-6"0,-1 5,1 1</inkml:trace>
  <inkml:trace contextRef="#ctx0" brushRef="#br0" timeOffset="10">205 304,'0'4,"-10"7,-7 6,-1 5,2 3,0 2,-3-3,3 3,-2-3,-6-5,1-6</inkml:trace>
  <inkml:trace contextRef="#ctx0" brushRef="#br0" timeOffset="11">508 939,'-5'0,"-5"0,-7 0,-5 0,-3 0,-2 0,-2 0,-4 0,2 0</inkml:trace>
  <inkml:trace contextRef="#ctx0" brushRef="#br0" timeOffset="12">1806 1298,'5'4,"1"7,5 1,0 4,-2 3,-2 3,-3 3,-2 2,0 5,-2 3,0-1,-1-1,1-6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6T13:32:42.727"/>
    </inkml:context>
    <inkml:brush xml:id="br0">
      <inkml:brushProperty name="width" value="0.1" units="cm"/>
      <inkml:brushProperty name="height" value="0.1" units="cm"/>
      <inkml:brushProperty name="color" value="#FFFFFF"/>
      <inkml:brushProperty name="ignorePressure" value="1"/>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05:33:38.95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05:33:25.721"/>
    </inkml:context>
    <inkml:brush xml:id="br0">
      <inkml:brushProperty name="width" value="0.05" units="cm"/>
      <inkml:brushProperty name="height" value="0.05" units="cm"/>
      <inkml:brushProperty name="ignorePressure" value="1"/>
    </inkml:brush>
  </inkml:definitions>
  <inkml:trace contextRef="#ctx0" brushRef="#br0">118 141</inkml:trace>
  <inkml:trace contextRef="#ctx0" brushRef="#br0" timeOffset="5585.017">118 141,'5'1,"-9"2,-8 4,12-7,0 0,0 0,0 1,0-1,0 0,0 0,0 1,0-1,-1 0,1 1,0-1,0 0,0 0,0 1,1-1,-1 0,0 1,0-1,0 0,0 0,0 1,0-1,0 0,0 0,1 1,-1-1,0 0,0 0,0 0,0 1,1-1,-1 0,0 0,0 0,1 0,-1 1,0-1,0 0,1 0,-1 0,0 0,0 0,1 0,-1 0,0 0,1 0,-1 0,0 0,1 1,-1-1,1 0,-1 0,1 0,-1 0,1 0,-1 1,1-1,-1 0,1 0,-1 0,1 0,-1 0,1-1,-1 1,1 0,-1 0,1 0,-1 0,1-1,-1 1,1 0,-1 0,1-1,-1 1,1 0,-1-1,0 1,11-17,-1-20,-9 31,0 1,-1-1,0 0,0 1,0-1,-1 1,1-1,-1 1,-1-1,1 1,-2-5,2 8,0 0,0 0,0 0,-1 0,1 0,0 0,-1 1,1-1,-1 0,0 1,1-1,-1 1,0 0,0-1,0 1,0 0,0 0,0 0,0 1,0-1,-1 0,1 1,0-1,0 1,0 0,-1 0,1 0,0 0,-1 0,0 1,0-1,-1 1,1 0,-1 0,1 1,-1-1,1 1,0-1,0 1,0 0,0 0,0 0,0 1,1-1,-1 1,1 0,-1-1,1 1,0 0,0 0,1 1,-1-1,0 0,1 0,0 1,0-1,-1 4,-2 9,1 0,0 0,1 1,1-1,1 6,-1-6,0 1,1 1,0-1,1 1,1-1,1 1,2 7,-5-23,0-1,1 0,-1 0,1 0,-1 0,1 0,-1 0,1 0,-1 0,1 0,0 0,0 0,-1 0,1 0,1 0,-2-1,0 0,0 0,1 0,-1 0,0 0,1 0,-1 0,0 0,1 0,-1 0,0 0,0-1,1 1,-1 0,0 0,1 0,-1 0,0 0,0 0,1-1,-1 1,0 0,0 0,0-1,1 1,-1 0,0 0,0 0,0-1,1 1,-1 0,0-1,0 1,2-4,-1 0,1 0,-1 0,0 0,0 0,0-1,0 0,16-75,-11 60,-1-1,-2 1,0-1,0-11,-3 30,1-1,-1 1,0-1,-1 1,1 0,0-1,-1 1,1-1,-1 1,0 0,1-1,-1 1,0 0,-1 0,1-1,0 1,-1 0,1 0,-1 1,0-1,1 0,-1 0,0 1,0-1,0 1,0 0,-1-1,3 2,-1 0,1-1,0 1,0 0,-1 0,1 0,0 0,-1 0,1 0,0 0,0 0,-1-1,1 1,0 0,-1 0,1 0,0 0,0 1,-1-1,1 0,0 0,-1 0,1 0,0 0,0 0,-1 0,1 0,0 1,0-1,-1 0,1 0,0 0,0 1,-1-1,1 0,0 0,0 0,0 1,0-1,-1 0,1 0,0 1,0-1,0 0,0 1,0-1,0 0,0 0,0 1,0-1,0 0,0 1,0-1,0 0,0 1,6 15,-3-14,-1 1,1-1,0 0,0 0,0 0,0-1,0 1,1-1,-1 1,1-1,-1 0,-1 0,1 0,0 0,-1 0,1 0,-1 1,0-1,1 1,-1 0,0 0,0 0,0 0,2 2,-4-3,0 0,1 0,-1 0,0 1,0-1,1 0,-1 0,0 0,0 1,0-1,-1 0,1 0,0 0,0 0,-1 1,1-1,-1 0,1 0,-1 0,1 0,-1 1,-6 13</inkml:trace>
  <inkml:trace contextRef="#ctx0" brushRef="#br0" timeOffset="19617.512">81 103,'-1'3,"0"-1,0 1,0-1,0 1,0-1,0 1,-1-1,1 0,-1 0,1 0,-1 0,0 0,0 0,-1 1,-12 13,12-11,0 0,0 1,1-1,-1 0,1 1,1-1,-1 1,1 0,0 0,0-1,0 1,1 0,0 2,0-5,1-1,-1 0,1 1,0-1,-1 0,1 1,0-1,0 0,0 0,1 0,-1 0,0 0,1 0,0 0,-1 0,1 0,0-1,0 1,0-1,0 1,0-1,0 0,0 0,0 0,1 0,-1 0,0-1,1 1,-1 0,1-1,-1 0,2 0,0 1,0 0,0-1,0 0,0 0,0 0,0-1,0 1,0-1,0 0,-1 0,1 0,0-1,0 1,-1-1,1 0,-1 0,0 0,1 0,-1-1,0 1,0-1,-1 0,1 0,0 0,-1 0,0 0,0-1,0 1,0-1,0 0,2-6,0 0,-1 0,0 0,-1 0,0-1,-1 1,0-1,-1 1,0-1,-1-9,0 17,1-1,-1 1,0 0,0-1,0 1,0 0,-1-1,1 1,-1 0,0 0,0 0,-1 0,3 2,-1 0,1 1,-1-1,0 0,1 1,-1-1,0 1,0-1,1 1,-1 0,0-1,0 1,0 0,0-1,1 1,-1 0,0 0,0 0,0 0,0 0,0 0,-1 0,1 1,0-1,0 1,0-1,0 1,-1 0,1-1,0 1,0 0,0 0,1 0,-1-1,0 1,0 0,0 0,1 0,-2 1,-1 5,-1 0,1 0,0 0,0 1,1-1,0 1,0-1,1 1,-1 7,1-5,1 1,0 0,0 0,1 0,0 0,3 7,4 0,-8-18,0 0,0 0,1 0,-1 1,0-1,0 0,0 0,1 0,-1 0,0 0,0 0,1 0,-1 0,0 0,0 0,0 0,1 0,-1 0,0 0,0 0,1 0,-1 0,0 0,0 0,1 0,-1 0,0-1,0 1,0 0,1 0,-1 0,0 0,0 0,0-1,0 1,1 0,-1 0,0 0,0-1,2-1,-1-1,1 0,-1 1,0-1,0 0,0 0,0 0,-1 0,1 0,-1 0,2-12,0 1,-1 0,-1-8,0 17,-1 0,1 0,-1 0,0 0,-1 0,1 1,-1-1,0 0,0 1,0-1,0 1,-1 0,-13-15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05:33:51.065"/>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05:33:37.704"/>
    </inkml:context>
    <inkml:brush xml:id="br0">
      <inkml:brushProperty name="width" value="0.05" units="cm"/>
      <inkml:brushProperty name="height" value="0.05" units="cm"/>
      <inkml:brushProperty name="ignorePressure" value="1"/>
    </inkml:brush>
  </inkml:definitions>
  <inkml:trace contextRef="#ctx0" brushRef="#br0">191 111,'-1'3,"1"0,-1 0,0 0,0-1,0 1,0 0,-1-1,1 1,-2 2,-8 16,5 12,5-31,1 0,0-1,0 1,0 0,0 0,1 0,-1 0,0 0,1-1,-1 1,1 0,0 0,-1-1,1 1,0 0,1 0,-2-2,0 0,0 0,0 0,0 0,0 1,0-1,1 0,-1 0,0 0,0 0,0 0,0 0,0 0,0 0,1 0,-1 0,0 0,0 0,0 0,0 0,1 0,-1 0,0 0,0 0,0 0,0 0,0 0,1 0,-1 0,0 0,0 0,0 0,0 0,0 0,0 0,1 0,-1 0,0-1,0 1,0 0,0 0,0 0,0 0,0 0,1 0,-1-1,0 1,0 0,0 0,5-12,-1-11,-3 18,-1 0,-1 1,1-1,-1 0,0 1,0-1,0 1,0-1,-1 1,0-1,0 1,0 0,0 0,-1 0,0 0,-2-2,0 0,-1 1,0 0,0 0,-1 1,1-1,-1 2,0-1,0 1,-4-2,10 4,-1 1,1-1,0 1,0-1,-1 1,1-1,0 1,-1 0,1 0,0 0,-1 0,1 0,-1 0,1 0,0 0,-1 0,1 1,0-1,-1 0,1 1,-1-1,2 1,-1 0,0 0,1-1,-1 1,1 0,-1 0,1 0,-1-1,1 1,-1 0,1 0,0 0,-1 0,1 0,0 0,0 0,0 0,0 0,0 0,0 0,0 0,0 0,1 3,-1 0,1 1,0-1,0 0,0 0,1 0,0 0,0-1,0 1,0 0,0-1,2 3,-3-5,1 0,-1 0,0 0,0 0,1 0,-1 0,1 0,-1-1,0 1,1 0,-1-1,1 0,0 1,-1-1,1 0,-1 0,1 1,-1-1,1-1,0 1,-1 0,1 0,-1 0,1-1,-1 1,1-1,-1 1,1-1,-1 0,2 0,-2 0,0 1,0-1,-1 0,1 1,0-1,0 0,0 0,0 1,-1-1,1 0,0 0,-1 0,1 0,-1 0,1 0,-1 0,1 0,-1 0,0 0,1 0,-1-1,0 1,0 0,0 0,0 0,0 0,0 0,0 0,0-1,-1 1,1 0,0 0,-1 0,1 0,0 0,-1 0,0 0,1 0,-1 0,0 0,1 0,0 1,-1-1,1 1,0-1,0 1,-1-1,1 1,-1-1,1 1,0 0,-1-1,1 1,-1 0,1-1,-1 1,1 0,-1-1,1 1,-1 0,1 0,-1 0,0 0,1 0,-1-1,1 1,-1 0,1 0,-1 0,0 0,1 1,-1-1,1 0,-1 0,1 0,-1 0,0 1,1-1,-1 0,1 0,-1 1,1-1,0 0,-1 1,1-1,-1 0,1 1,0-1,-1 1,1-1,0 1,-1-1,1 1,0-1,0 1,-1-1,1 1,0 0,0-1,0 1,-2 2,1 1,-1 0,1 0,0-1,0 1,1 0,-1 0,1 3,0-2,1 1,0 0,0-1,0 1,1-1,0 1,0-1,0 1,1-1,-1 0,1 0,1-1,-1 1,1 0,0-1,-2-1,1 0,0-1,0 1,-1-1,1 0,0 0,1 0,-1-1,0 1,1-1,-1 1,0-1,1 0,0 0,-1-1,1 1,-1-1,1 0,0 0,-1 0,1 0,0-1,-1 1,3-2,-4 2,0-1,1 0,-1 0,0 0,0 0,0 0,0 0,0-1,0 1,0-1,0 1,-1-1,1 0,-1 0,1 1,-1-1,0 0,1-1,-1 1,0 0,0 0,-1 0,1-1,0 1,-1 0,1-1,-1 1,0 0,0-1,0 1,0-2,0 1,0-1,-1 0,0 1,1-1,-1 1,0 0,-1-1,1 1,-1 0,1-1,-1 1,0 0,0 0,0 0,-1 1,1-1,-1 1,1-1,-1 1,-3-2,-1 0,0 1,-1 0,1 0,-1 1,0 0,1 0,-1 1,0 0,0 1,0-1,0 1,-7 2,11-2,0 0,1 1,0 0,-1 0,1 0,-1 0,1 1,0-1,0 1,0 0,0 0,0 0,-2 2,4-3,-1 1,1 0,-1 0,1 0,0 1,0-1,-1 0,2 0,-1 1,0-1,0 0,1 1,-1-1,1 1,0-1,0 1,0-1,0 1,0-1,1 3,0-1,0 0,0 0,1 0,-1-1,1 1,0 0,0-1,1 1,-1-1,1 0,-1 0,1 0,0 0,0 0,1 0,-1-1,0 0,1 0,0 0,-1 0,1 0,0-1,0 1,0-1,1 0,-2 0,0 0,1 0,-1 0,0-1,1 1,-1-1,0 0,1 0,-1 0,0 0,1-1,-1 0,0 1,1-1,-1 0,0-1,0 1,0 0,0-1,0 0,0 1,0-1,-1-1,1 1,-1 0,1 0,-1-1,0 0,0 1,2-4,-3 3,1 1,-1-1,0 0,0 0,0 0,0 0,0-1,-1 1,0 0,1 0,-1 0,0 0,0-1,-1 1,1 0,-1 0,0 0,1 0,-1 0,-1 0,1 0,0 0,-1 0,1 1,-2-2,-13-14</inkml:trace>
  <inkml:trace contextRef="#ctx0" brushRef="#br0" timeOffset="12429.382">118 1,'1'0,"0"0,0 1,1-1,-1 1,0-1,0 1,0 0,0-1,1 1,-1 0,0 0,0 0,-1 0,1-1,0 2,0-1,0 0,-1 0,1 0,0 0,-1 0,1 0,-1 1,1-1,-1 0,0 1,1 0,6 41,-6-39,3 36,-2 1,-2-1,-3 22,3-59,0 0,-1 0,1 0,-1 0,0 0,0 0,0 0,0 0,0 0,-1 0,0 0,1-1,-1 1,0-1,0 1,0-1,-1 0,1 0,0 0,-3 2,2-3,1 0,-1 0,1 0,-1 0,1-1,-1 1,0-1,1 0,-1 1,0-1,1 0,-1-1,0 1,1 0,-1-1,0 0,1 1,-1-1,1 0,-1 0,1 0,0-1,-1 1,-1-2,0-1,-1 0,1 0,0 0,1 0,-1-1,1 0,-1 1,1-1,1-1,-1 1,1 0,0-1,0 1,1-1,-1 1,1-4,-1 1,1-1,0 1,0 0,1-1,0 1,0-1,1 1,0-1,1 1,0 0,0-1,0 6,-1-1,1 1,0-1,0 1,1 0,-1 0,1 0,0 0,-1 1,1-1,0 1,1-1,44-25,-18 11,-26 15,-1 0,0 0,1 0,-1 1,1-1,0 1,-1 0,1 0,2 0,-5 1,1 0,-1 0,0 0,0 0,0 0,1 1,-1-1,0 0,0 1,0-1,0 1,0-1,0 1,0 0,0-1,0 1,0 0,0 0,0 0,0-1,0 1,-1 0,1 0,0 0,-1 0,1 0,-1 1,1-1,-1 0,1 0,-1 0,0 1,4 10,-2 0,1 1,-2-1,0 0,0 1,-1-1,0 1,-1-1,-1 1,0-1,-1 1,-1 2,3-12,0 0,-1-1,1 1,-1-1,0 1,1-1,-1 0,0 1,-1-1,1 0,0 0,0-1,-1 1,1 0,-1-1,0 1,1-1,-1 0,0 0,0 0,0 0,0-1,0 1,0-1,0 0,1 0,-1 0,0 0,0 0,0 0,0-1,0 0,0 1,0-1,0 0,0 0,1-1,-1 1,1-1,-1 1,1-1,-1 0,1 0,0 0,0 0,0 0,0 0,0-1,0 1,1-1,-1 1,1-1,-3-4,1-1,0 1,1-1,0 1,0-1,0 0,1 0,-3-23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6T13:14:34.721"/>
    </inkml:context>
    <inkml:brush xml:id="br0">
      <inkml:brushProperty name="width" value="0.1" units="cm"/>
      <inkml:brushProperty name="height" value="0.1" units="cm"/>
      <inkml:brushProperty name="color" value="#849398"/>
      <inkml:brushProperty name="ignorePressure" value="1"/>
    </inkml:brush>
  </inkml:definitions>
  <inkml:trace contextRef="#ctx0" brushRef="#br0">209 224,'2'111,"-1"-7,-5 28,0-101,-2 0,-1-1,-10 29,-6 21,22-73,-1 0,1 0,-2 0,1 0,-1 0,0-1,0 1,-1-1,1 0,-2 0,1 0,-1 0,1-1,-2 0,1 0,0 0,-1-1,0 0,0 0,-5 2,-35 22,29-16</inkml:trace>
  <inkml:trace contextRef="#ctx0" brushRef="#br0" timeOffset="2263.254">621 128,'0'1176,"0"-1164,0 0,-1 0,0 0,-1 0,0 0,-1 0,-1-1,0 0,0 1,-1-1,0-1,-1 1,-3 3,-21 28,19-22</inkml:trace>
  <inkml:trace contextRef="#ctx0" brushRef="#br0" timeOffset="8834.594">463 1,'0'982,"0"-1421,0 436,0-8,-1 0,1 0,-3-8,3 18,0-1,0 1,-1-1,1 1,0-1,-1 1,1-1,-1 1,0-1,1 1,-1 0,0-1,0 1,0 0,0 0,0-1,0 1,0 0,0 0,0 0,-1 1,1-1,0 0,-1 0,1 0,0 1,-1-1,1 1,-2-1,1 1,0 1,0-1,1 1,-1-1,0 1,0 0,0 0,1 0,-1 0,0 0,1 0,-1 0,1 0,-1 0,1 1,0-1,-1 1,-22 29,21-27,-2 5,0-1,1 1,0 1,0-1,1 1,-2 8,-9 24,14-41,0 0,-1 0,1 0,0 0,-1-1,1 1,-1 0,1 0,-1 0,1-1,-1 1,1 0,-1-1,0 1,1 0,-1-1,0 1,0-1,0 1,1-1,-1-1,1 1,0 0,-1 0,1 0,-1 0,1-1,0 1,-1 0,1 0,0-1,-1 1,1 0,0-1,0 1,-1 0,1-1,0 1,0 0,0-1,-1 1,1-1,0 1,0 0,0-1,0 1,0-1,-7-36,7 13,1 0,1 0,1 0,1 0,1 1,2 0,0-2,2-4,-2 0,-1 0,2-30,-8 58,0-1,0 0,0 0,0 0,0 1,-1-1,1 0,0 0,-1 1,0-1,1 0,-1 2,1-1,0 1,0 0,-1-1,1 1,0-1,0 1,-1 0,1-1,0 1,-1 0,1 0,-1-1,1 1,0 0,-1 0,1 0,-1-1,1 1,0 0,-1 0,1 0,-1 0,1 0,-1 0,1 0,-2 0,1 1,-1-1,1 1,-1 0,1 0,0-1,-1 1,1 0,0 0,0 0,-1 0,1 1,0-1,0 0,0 0,1 1,-1-1,0 0,0 1,1-1,-1 1,-13 37,11-29,-1 0,1-1,-5 8,-2 1,-14 26,22-41,1 1,0 0,0-1,0 1,0 0,0 0,1 0,0-1,0 1,0 0,0 1,0-4,0 0,1 0,-1 0,0 0,1 0,-1 0,1 0,-1 0,1 0,-1 0,1 0,0 0,-1 0,1 0,0 0,0-1,0 1,0 0,-1 0,1-1,0 1,0-1,0 1,1-1,-1 0,0 1,0-1,0 0,0 1,0-1,0 0,0 0,1 0,-1 0,0 0,0-1,5 1,-1-1,1 0,-1 0,0-1,1 1,-1-1,1-1,10-5,0 0,-1-2,1 0,-2 0,0-2,9-8,9-12,-1-1,1-6,-32 38,1 0,-1 0,1 0,0 0,0 0,-1 1,1-1,0 0,0 0,0 0,0 1,0-1,0 0,0 1,0-1,0 1,0-1,0 1,0 0,0 0,1-1,-1 2,-1-1,1 1,-1-1,1 1,-1 0,0-1,1 1,-1-1,0 1,1 0,-1 0,0-1,0 1,0 0,1-1,-1 1,0 0,0 0,0-1,0 1,0 0,-1 0,1 0,-1 8,0 1,-1 0,0-1,-2 5,-4 6,0-1,-2-1,-7 12,4-8,1 0,-2 6,10-19,0 0,-1-1,0 1,-1-1,0-1,0 1,-1-1,-8 11,6-4,0-1,1 1,1 0,0 1,-4 14,-9 19,5-14,8-17,0-1,-2 0,0 0,-6 6,-5 16,19-33,-1 0,-1-1,1 1,-1-1,1 1,-1-1,0 0,-1 0,-1 1,5-5,0 0,-1 1,1-1,0 0,-1 0,1 0,0 0,-1 0,1 0,-1 1,1-1,0 0,-1 0,1 0,-1 0,1 0,0 0,-1-1,1 1,0 0,-1 0,1 0,-1 0,1 0,0 0,-1-1,1 1,0 0,-1 0,1-1,0 1,-12-13,10 10,1 1,-1 0,1 0,0-1,0 1,0 0,0-1,1 1,-1-1,0 0,1 1,0-2,0 3,0 0,0 0,0 0,1 0,-1 0,0 0,1 0,-1 0,1 1,-1-1,1 0,-1 0,1 0,0 0,-1 1,1-1,0 0,0 0,0 0,3 5,-3 11,-3 1,0 0,-2 0,1-1,-2 0,0 1,-1-1,-1-1,0 1,-4 4,-3 7,14-23,9-15,20-38,-22 36,1 0,0 0,2 1,-1 0,6-4,-15 16,1 0,0 0,0 0,0 0,0 0,0 0,0 0,0 0,1 0,-1 1,0-1,0 1,1-1,-1 1,0-1,1 1,-1 0,0-1,1 1,-1 0,0 0,1 0,-1 0,1 0,-1 0,1 1,-1 0,1 0,-1 0,1 0,-1 0,0 0,1 1,-1-1,0 0,0 1,0-1,0 1,0 0,0-1,0 1,0 0,-1-1,1 1,2 10,1 0,-2 0,0 0,0 0,-1 2,0 12,2 27,-2-50,-1 0,1-1,0 1,-1-1,1 1,0-1,0 1,1-1,-1 0,1 1,-1-1,1 0,-1 0,1 0,0 0,1 1,-1-3,-1 1,0-1,0 1,0-1,0 0,0 1,1-1,-1 0,0 0,0 0,0 0,1 0,-1 0,0 0,0-1,0 1,0 0,1-1,-1 1,0-1,0 1,0-1,1 0,28-19,-16 10,-13 9,1 0,-1 0,1 1,-1-1,1 0,-1 1,1-1,0 1,-1-1,1 1,0 0,-1 0,1 0,0 0,-1 0,1 0,0 0,-1 0,1 1,0-1,-1 1,1-1,0 1,0 0,-1 1,1-1,-1 1,1-1,-1 1,1-1,-1 1,0 0,0-1,0 1,0 0,0 0,-1 0,1 0,0 0,-1 1,2 4,-1 1,0-1,0 0,-1 0,0 1,0-1,-1 0,0 0,0 1,-2 1,3-9,0 1,0 0,0-1,0 1,0-1,0 1,0-1,0 1,0 0,-1-1,1 1,0-1,0 1,-1-1,1 1,0-1,-1 1,1-1,-1 0,1 1,0-1,-1 1,1-1,-1 0,1 0,-1 1,1-1,-1 0,1 0,-1 1,0-1,1 0,-1 0,1 0,-1 0,1 0,-1 0,0 0,1 0,-1 0,-1-1,-1-1,1 0,0 1,0-1,0 0,0 0,0 0,0-1,-18-16,8 14,-1 0,0 0,1 2,-1-1,-1 1,1 1,0 1,-12-1,-5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6T13:14:53.370"/>
    </inkml:context>
    <inkml:brush xml:id="br0">
      <inkml:brushProperty name="width" value="0.1" units="cm"/>
      <inkml:brushProperty name="height" value="0.1" units="cm"/>
      <inkml:brushProperty name="color" value="#849398"/>
      <inkml:brushProperty name="ignorePressure" value="1"/>
    </inkml:brush>
  </inkml:definitions>
  <inkml:trace contextRef="#ctx0" brushRef="#br0">794 51,'8'1,"0"1,0-1,0 1,0 1,0-1,0 1,-1 1,1 0,-1 0,0 0,0 1,4 4,-4-4,1 1,0-1,0-1,0 1,1-1,-1-1,1 1,0-2,0 1,7 0,-6-3,0 0,-1 0,1-1,0-1,-1 0,1 0,-1-1,5-1,19-9,21-13,-30 15,-17 8,-1 0,0 0,0 0,0 0,0-1,0 0,-1 0,0-1,0 0,0 0,-1 0,4-5,-7 9,-1 1,1-1,-1 1,0-1,1 0,-1 1,0-1,0 0,0 0,1 1,-1-1,0 0,0 1,0-1,0 0,0 0,0 1,-1-1,1 0,0 1,0-1,0 1,-1 0,1-1,0 1,-1 0,1 0,0 0,-1-1,1 1,0 0,-1 0,1 0,0 0,-1-1,1 1,0 0,-1 0,1 0,0 0,-1 0,1 0,-1 0,1 0,-1 0,-1 1,-1-1,0 1,1-1,-1 1,0 0,1 0,-1 0,-2 2,-2 3,0-1,0 2,0-1,0 1,1 0,-3 5,-20 20,-6 3,-1 1,-1 0,-34 22,110-64,-21 4,-1 0,-7 0,1 0,-1 1,0 0,1 1,-1 0,0 1,1 0,-1 1,5 1,-14-2,1 0,0 0,-1 0,1 0,0 0,-1 1,1-1,-1 0,0 1,0 0,1-1,-1 1,0 0,0-1,0 1,-1 0,1 0,0 0,-1 0,1 0,-1 0,0 0,0 0,1 0,-1 0,0 8,0 1,-1-1,0 0,-1 3,2-11,-2 9,-1 1,-1 0,0-1,-1 0,0 0,-4 6,2-3,6-12,0 0,1 0,-1 0,0-1,1 1,-1 0,1 0,0 0,0 0,0 0,0 0,0 0,0 0,0 0,1 0,-1 0,1 0,-1 0,1 0,0-1,0 1,0 0,0 0,0-1,0 1,0 0,0-1,1 0,-1 1,1-1,0 1,10 13,-11-13,0 1,1-1,-1 1,0-1,0 1,0 0,-1-1,1 1,-1 0,1-1,-1 1,0 0,0 0,0 0,0-1,-1 1,1 0,-1-1,0 3,-3 6,0-1,-1 0,0 0,-2 4,-7 12,-23 41,29-54,1-1,0 1,0 0,1 0,1 1,0 0,1 0,-2 12,3 20,2-36,2-34,1-277,-2 210,0 75,1 1,0-1,1 1,1-1,3-6,1 8,-2 22,-4 26,-48 207,42-201,1-1,1 1,3 21,0-9,-6 42,-39 205,34-255,-13 32,14-51,2 1,1 1,0-1,2 1,2 0,0 2,17-58,-4-5,-2 0,-2 0,1-20,4-21,22-64,-21 94,-1-1,-3 0,3-41,-11-132,-2 92,3 123,0 1,0-1,0 1,1 0,-1 0,1 0,0 0,1-3,4-5,-5 7,0 0,1 1,-1-1,1 1,0-1,0 1,0 0,1 0,-1 0,1 0,0 1,-1 0,1-1,0 1,0 1,1-1,-1 1,0-1,0 1,1 0,-1 1,1-1,-1 1,1 0,3 0,-4 0,0 1,1-1,-1 1,0 0,0 0,0 0,0 1,0-1,0 1,0 0,-1 0,1 0,0 1,-1-1,0 1,0 0,0 0,0 0,0 0,0 1,-1-1,0 1,0 0,0-1,0 1,0 0,0 3,6 25,-1 1,-2 0,-1 9,0 0,10 36,-4-41,1 0,1-1,7 8,-12-31,-5-16,-7-22,-2 1,1-1,2 0,0 1,1-24,2-102,3 79,-1-401,-1 782,-1-297,-1 0,1 0,-2-1,0 1,0-1,-2 0,1 1,-4 3,1 2,1 0,1 1,1-1,1 1,0 0,2 0,0 5,-7 52,4-56,-2 0,0 0,-1-1,-1 0,-5 8,4-9,1-1,1 1,0 1,2 0,0-1,0 7,1 27,3 0,3 34,0 1,-2 34,4-159,-4 36,0 0,1 0,-1 0,1 0,-1 0,1 0,0 0,0 0,0 0,0 0,0 1,0-1,0 0,1 1,-1-1,1 0,-11 21,-13 10,17-24,1 1,-1 0,1 0,0 0,0 0,1 1,0-1,0 1,0 0,1 1,2-8,0 0,0 0,-1 0,1 1,0-1,0 0,0 0,0 1,0-1,0 0,0 0,0 1,0-1,0 0,0 0,0 1,0-1,0 0,0 0,0 1,0-1,0 0,0 0,0 1,1-1,-1 0,0 0,0 1,0-1,0 0,0 0,1 0,-1 1,0-1,0 0,0 0,1 0,-1 0,0 0,0 1,1-1,-1 0,0 0,0 0,1 0,-1 0,0 0,0 0,1 0,-1 0,0 0,0 0,1 0,-1 0,0 0,0 0,1 0,-1 0,0 0,0-1,1 1,-1 0,0 0,0 0,1 0,-1 0,0-1,17-10,-10 4,-1 0,-1 0,1 0,-1-1,0 0,-1 0,1 0,15-28,9-1,2 0,31-29,-55 59,0 0,-1 0,0-1,-1 0,0 0,0-1,-1 0,0 1,0-1,1-6,-1-1,-1-1,0 1,-2-1,0 1,0-13,-8-266,7 289,1 0,-1 0,-1 0,1 0,-1 0,0 0,0 1,-1-2,1 5,1 1,-1 0,0-1,0 1,1 0,-1 0,0 0,0 0,0 0,0 0,0 0,-1 0,1 0,0 0,0 0,-1 1,1-1,0 1,-1-1,1 1,0-1,-1 1,1 0,-1 0,1-1,-1 1,1 0,-1 0,1 1,0-1,-2 0,-1 1,0-1,0 0,0 0,0 0,0 0,0-1,0 1,0-1,0 0,-1-1,3 1,0 0,0 0,0 0,0-1,0 1,1-1,-1 0,0 1,1-1,-1 0,1 0,-1 0,1 0,0 0,0 0,0-1,0 1,0-1,-3-11,1 0,0 0,1 0,-1-13,2 10,-2 0,0 1,-1-3,0 7,4 12,0 0,0 0,0 0,0-1,0 1,0 0,0 0,0 0,0 0,0 0,0-1,0 1,0 0,-1 0,1 0,0 0,0 0,0 0,0 0,0-1,0 1,0 0,0 0,0 0,-1 0,1 0,0 0,0 0,0 0,0 0,0 0,0 0,-1 0,1 0,0 0,0 0,0-1,0 1,0 0,-1 1,1-1,0 0,0 0,0 0,0 0,0 0,-1 0,1 0,0 0,0 0,0 0,0 0,0 0,0 0,0 0,-1 0,1 1,0-1,0 0,0 0,0 0,0 0,0 0,0 0,0 0,0 1,-4 9</inkml:trace>
  <inkml:trace contextRef="#ctx0" brushRef="#br0" timeOffset="3118.968">0 305,'4'-1,"-1"0,1 0,-1 0,0-1,1 1,-1-1,0 0,2-1,6-3,6-4,-1-1,0 0,9-8,-8 5,1 1,14-7,-5 3,22-17,-24 15,27-14,-42 28,0 0,0 1,0 0,1 0,-1 1,1 1,7-1,66-13,14-2,-85 17,0 0,0 1,1 0,-1 1,0 0,5 2,9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6T13:15:00.135"/>
    </inkml:context>
    <inkml:brush xml:id="br0">
      <inkml:brushProperty name="width" value="0.1" units="cm"/>
      <inkml:brushProperty name="height" value="0.1" units="cm"/>
      <inkml:brushProperty name="color" value="#849398"/>
      <inkml:brushProperty name="ignorePressure" value="1"/>
    </inkml:brush>
  </inkml:definitions>
  <inkml:trace contextRef="#ctx0" brushRef="#br0">233 230,'-5'0,"-8"0,-7 0,1-5,-3-3,3-4,4-6,0 0,-3-3,1-2,4-3,4-3,-7 4,-1 1,2 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6T12:45:12.396"/>
    </inkml:context>
    <inkml:brush xml:id="br0">
      <inkml:brushProperty name="width" value="0.05" units="cm"/>
      <inkml:brushProperty name="height" value="0.3" units="cm"/>
      <inkml:brushProperty name="ignorePressure" value="1"/>
      <inkml:brushProperty name="inkEffects" value="pencil"/>
    </inkml:brush>
    <inkml:brush xml:id="br1">
      <inkml:brushProperty name="width" value="0.1" units="cm"/>
      <inkml:brushProperty name="height" value="0.6" units="cm"/>
      <inkml:brushProperty name="ignorePressure" value="1"/>
      <inkml:brushProperty name="inkEffects" value="pencil"/>
    </inkml:brush>
  </inkml:definitions>
  <inkml:trace contextRef="#ctx0" brushRef="#br0">1 1700,'5'0,"1"5,0 6,3 1,1 3,-2 5,2-2,1 0,-3 3,-3 2,-1 2,-2 1,-1 1,-1 1,-1 4,6-2,1-8</inkml:trace>
  <inkml:trace contextRef="#ctx0" brushRef="#br0" timeOffset="2828.855">333 2059,'0'4,"0"8,0 5,0 4,0 5,4 1,2 1,5 1,0 0,-2-1,-2 1,-2-1,-3-5</inkml:trace>
  <inkml:trace contextRef="#ctx0" brushRef="#br0" timeOffset="30638.878">442 1811,'-4'0,"-7"5,-6 1,-5 4,-3 6,-2 0,-6 2,3 2,1-2,7 1,6 6,1-1,-1-4,2-6</inkml:trace>
  <inkml:trace contextRef="#ctx0" brushRef="#br1" timeOffset="90963.081">1013 2098,'-6'6,"-1"6,0 8,1 4,2 5,2 3,0 0,2 7,0 1,0-6</inkml:trace>
  <inkml:trace contextRef="#ctx0" brushRef="#br1" timeOffset="96333.081">2282 1780,'0'5,"5"8,8 7,6-1,1 3,2 3,2 2,-2 2,0 7,2 3,8-5,-3-4,1-6,-1-2,-4 0,-2-2,2-6,-5 0,1-1,1-4,3-4,8-1,-2-3</inkml:trace>
  <inkml:trace contextRef="#ctx0" brushRef="#br1" timeOffset="121093.081">1711 765,'5'0,"2"5,0 8,-2 6,-1 6,-2 4,-1 2,0 7,-1 3,0-2,-1 0,1-3,0-1,0-2,0 0,0-1,-6-6,-1-2,1 0,1-3</inkml:trace>
  <inkml:trace contextRef="#ctx0" brushRef="#br1" timeOffset="123253.081">1902 606,'0'11,"0"9,0 6,0 4,0 3,0 6,0 2,0 0,0-2,0-3,0-1,0-2,0 5,5-5,2-7</inkml:trace>
  <inkml:trace contextRef="#ctx0" brushRef="#br1" timeOffset="125323.081">1108 1780,'-6'0,"-6"5,-3 8,3 7,2 5,-2-2,2 2,-4-5,1 1,2 1,4 3,-3-3,-5-5,0 0,-3 2,-9 3,0 4,-1-3,-1-5,5-1,1-2,3 0,1-1,-2-4,-3-3,-3-3,-2-2,4-1</inkml:trace>
  <inkml:trace contextRef="#ctx0" brushRef="#br1" timeOffset="127493.081">2219 2224,'5'11,"2"15,0 8,-1 3,-2 1,-1 11,-2 1,-1 4,0-2,0 1,0 2,0-2,-1-6,-4-10,-8-12,-2-4,3-1,2 1,-2-1,2-6</inkml:trace>
  <inkml:trace contextRef="#ctx0" brushRef="#br1" timeOffset="129223.081">1234 2289,'-5'0,"-8"5,-1 8,2 6,-3 6,-4-2,2 2,3 6,4 3,-2-3,2-2,2-1,-4 1,2 0,1 2,3 0,2-5</inkml:trace>
  <inkml:trace contextRef="#ctx0" brushRef="#br1" timeOffset="131903.079">1648 2829,'5'0,"8"0,6 0,5 0,5 0,3 0,0 0,1 0,0 0,0-5,0-3,-1-4,-5-6,-8 0</inkml:trace>
  <inkml:trace contextRef="#ctx0" brushRef="#br1" timeOffset="147973.08">1076 511,'5'0,"8"0,6 0,1-6,1-1,4 0,2 1,7-3,4 0,1-5,-2 1,-6-3,-3 1,-2 3,1 4,-4-3,-1 2,7 1,4 3,1 2,1 1,-1 1,0 2,-1-1,0 0,-1 1,0-1,0 0,-1 0,1 1,0-1,0 0,-1 0,-4 5,3 2,2-1,1 0,-5 3,-2 0,0 0,-5 2,0 1,2-3,-3 3,0-1,8-2,4-3,3 3,-1 6,1 0,-1-2,-6 1,-7 5,-8-2</inkml:trace>
  <inkml:trace contextRef="#ctx0" brushRef="#br1" timeOffset="151523.08">950 225,'0'-6,"5"-6,7-2,7 1,6 4,4 3,2 2,7-3,2-1,0 1,-1-3,-2 0,-3 1,-6-3,-3 1,0 2,1 2,2 3,1 2,1 1,1 1,-5-5,-1-7,0-2,2 3,6 2,3 2,2 4,-1 1,-2 2,0 0,-2 0,0 1,4-1,2 1,0-1,-2 0,-2 0,-6 6,-3 0,-1 1,6-2,4-1,1-2,0 0,-7 4,-2 1,-1 5,-4 6,-6 5,-6 4,-4 3,1-4,6-6,5-1,0 2,3-4,-3 2,-5 3,-3-3</inkml:trace>
  <inkml:trace contextRef="#ctx0" brushRef="#br1" timeOffset="163623.08">2409 1368,'0'5,"6"2,6 0,8-1,-1 3,3 6,2 0,-2 4,0-2,7-4,5-4,1-4,0-2,0-2,-1-1,-1-1,0 0,-1 1,0-1,-6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6T13:30:56.298"/>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0 114,'5'0,"6"0,6 0,5 0,3 0,2 0,2 0,-1 0,1 0,0 0,-1 0,0 0,0 0,0 0,4 0,-3-5,-2-1,0 0,-1 2,-5-4,-5-6,-6-4,0 1,-1-2,-3 2</inkml:trace>
  <inkml:trace contextRef="#ctx0" brushRef="#br0" timeOffset="1939.081">0 279,'5'0,"6"0,6 0,5 0,3 0,7 0,3 0,-1 0,0 0,-2 0,-2 0,0 0,-2 0,4 0,2 0,-1 0,-1 0,-1 0,-1 0,-2 0,0 0,5 0,-5-4,0-3,-7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6T13:30:51.21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395 8,'-4'0,"-7"0,-6 0,-4 4,-4 3,2 4,1 0,-6-2,-2-2,-1-2,0-2,1-2,0-1,1 0,-4-1,4 1</inkml:trace>
  <inkml:trace contextRef="#ctx0" brushRef="#br0" timeOffset="15351.041">478 8,'0'4,"0"7,0 6,-4 0,-2 2,0 3,-3-3,-1 0,-3 11,1 5,2 1,-2 5,2-1,-3-7,1-5,2-1,4 3,-3-3,-4-7,0-1,-7 0,-4-2,-4-5,-1-5,-1-2,0-3,1-2,0-1,-3 1,2-1</inkml:trace>
  <inkml:trace contextRef="#ctx0" brushRef="#br0" timeOffset="2798.31">948 64,'5'0,"6"0,6 0,4 0,4 0,3 0,5 0,-3 4,-2 2,0 0,-1-1,0-2,0-1,0-1,4 0,3-1,0-1,-2 1,-1 0,-1 0,4 0,0-5,-1-6,-5-6,-9-4,-1 0,-5 5</inkml:trace>
  <inkml:trace contextRef="#ctx0" brushRef="#br0" timeOffset="18481.346">1031 119,'0'4,"5"7,6 1,5 4,1 3,-2 4,-5 2,-3 6,1 3,5-5,-1-2,3-1,-1-1,1-4,9-5,3-6,3-5,1-3,-1-1,0-2,-1 0,5 0,0 0,-4 0</inkml:trace>
  <inkml:trace contextRef="#ctx0" brushRef="#br0" timeOffset="20486.889">590 837,'0'5,"4"1,7 4,6 1,4-1,4-4,7-1,3-2,0-2,-2-1,-1 0,-1-1,-2 1,-1-1,-4 6,1 0,3 1,1-1,-1-2,1-1,-1-1,1 0,-6-1</inkml:trace>
  <inkml:trace contextRef="#ctx0" brushRef="#br0" timeOffset="23587.278">395 505,'0'5,"0"6,-4 6,-2 4,-5 0,0-1,2 3,-3-4,-3-4,-5-5,2-5</inkml:trace>
  <inkml:trace contextRef="#ctx0" brushRef="#br0" timeOffset="25783.628">1197 477,'5'0,"6"0,5 0,6 5,3 1,2 0,1-1,6-1,1-2,-5-6,-8-6,-8-2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6T13:31:37.487"/>
    </inkml:context>
    <inkml:brush xml:id="br0">
      <inkml:brushProperty name="width" value="0.1" units="cm"/>
      <inkml:brushProperty name="height" value="0.1" units="cm"/>
      <inkml:brushProperty name="color" value="#849398"/>
      <inkml:brushProperty name="ignorePressure" value="1"/>
    </inkml:brush>
  </inkml:definitions>
  <inkml:trace contextRef="#ctx0" brushRef="#br0">936 338,'-102'93,"80"-69,1 0,-6 11,7-8,-2-1,-4 2,17-20,1 1,0 0,0 1,1 0,0 0,0 1,1 0,1 0,0 0,0 0,1 1,1 0,0 0,0 0,1 0,1 1,0 5,0 32,2-30,-1-1,-1 1,-1-1,0 0,-2 0,0 0,-1 0,-2 2,-8 19,2 2,1 4,-1 3,8-35,0 0,-1-1,0 0,-1 0,-6 8,-47 60,27-37,-6 4,-12 19,48-62,0-1,0 0,0 0,0-1,-1 1,-2 1,5-4,0 0,0 0,0-1,0 1,0 0,-1-1,1 1,0-1,0 1,0-1,-1 0,1 1,0-1,-1 0,1 0,0 0,-1 0,1 0,0 0,0 0,-1 0,1-1,0 1,0-1,-1 1,0-1,2 1,-1 0,1-1,-1 1,1 0,0-1,-1 1,1 0,0-1,-1 1,1 0,0-1,-1 1,1-1,0 1,0 0,-1-1,1 1,0-1,0 1,0-1,0 1,0-1,0 1,0-1,0 1,0-1,0 1,0-1,0 1,0-1,0 1,0 0,0-1,0 1,1-1,-1 1,0-1,0 1,1-1,-1 1,0 0,16-19,-11 13,70-70,-32 34,0-5,24-24,-41 45,0-1,18-28,-20 21,-2-2,-1 0,-2-1,-2-1,-1-1,-2 0,-2-1,6-32,-3 7,3 0,2 0,17-31,-34 88,0-1,0 1,-1-1,0 0,-1 0,1-5,-2 12,0 1,0-1,0 1,0-1,-1 1,1-1,0 1,-1-1,1 1,-1 0,1-1,-1 1,1 0,-1-1,0 1,0 0,0 0,0 0,0 0,0 0,0 1,-1-1,1 1,0-1,-1 1,1-1,0 1,0 0,-1 0,1 0,-1 0,1 0,0 0,-1 0,1 0,0 0,-1 1,1-1,0 0,0 1,-1-1,0 1,-6 3,-1 0,1 1,0 0,0 0,0 0,1 1,0 0,0 1,1 0,-2 1,-15 20,1 1,1 1,12-16,-28 39,-160 220,169-234,-8 18,23-37,5-9,7-16,10-20,90-141,-58 101,-2-2,9-28,-19 32,27-65,-47 104,-2 0,0 0,-2 0,2-14,-7 35,0-1,1 0,-1 1,-1-1,1 0,0 1,-1-1,0 0,0 1,-1-4,2 6,-1 0,1 0,-1 1,0-1,1 0,-1 0,0 0,1 1,-1-1,0 1,0-1,0 0,1 1,-1-1,0 1,0 0,0-1,0 1,0 0,0 0,0-1,0 1,0 0,0 0,0 0,0 0,0 0,0 0,0 0,0 1,0-1,0 0,0 1,0-1,0 0,0 1,1-1,-1 1,0-1,0 1,0 0,1-1,-33 20,2 2,1 0,0 2,2 1,-14 17,37-37,2-1,0-1,0 1,0-1,-1 0,1 0,-1-1,1 1,-1-1,0 0,0 0,0 0,-2 1,3-5,-6 3,2 3,1 0,0 0,0 0,0 1,0-1,1 1,0 1,-3 3,-23 21,25-24,0 0,1 0,0 0,0 1,0 0,1 0,0 0,0 0,-27 65,20-44,-10 16,-1-2,-7 8,-6 12,17-24,13-28,1 0,-2 0,1 0,-1-1,-7 9,7-12,1 0,0 0,0 1,1 0,0-1,0 1,0 1,-2 6,6-13,0-1,-1 1,1-1,0 1,0-1,0 1,0-1,-1 1,1-1,0 1,0-1,0 0,0 1,0-1,0 1,1-1,-1 1,0-1,0 1,0-1,0 1,0-1,1 1,-1-1,0 1,0-1,1 0,-1 1,0-1,1 0,-1 1,1-1,-1 0,0 1,1-1,0 0,0 0,1 0,-1 0,0 0,0 0,1 0,-1 0,0 0,0-1,0 1,1 0,-1-1,1 0,33-20,-24 11,0-2,-1 0,0 0,-1 0,0-1,-1-1,-1 0,2-5,17-27,-7 13,4-6,2 0,9-8,-10 13,-19 26,0 1,0-1,0 1,1 0,0 0,1 1,0 0,0 0,1-1,-20 27,-18 17,15-20,0 1,1 1,1 0,1 1,-3 8,2-1,-6 15,-13 39,31-78,1-1,-1 1,0-1,1 1,-1 0,1-1,0 1,0 0,0-1,0 1,0 0,1-1,0 4,-1-6,0 1,1-1,-1 1,0-1,1 1,-1-1,1 1,-1-1,1 1,-1-1,1 1,-1-1,1 0,-1 1,1-1,-1 0,1 1,0-1,-1 0,1 0,0 0,-1 1,2-1,0 0,0 0,0 0,0 0,0-1,0 1,0 0,0-1,0 0,0 1,0-1,14-6,0-1,0 0,-1-1,-1 0,1-1,-1-1,-1 0,0-1,1-3,24-28,-1-2,3-9,-8 11,-28 38,1-1,-1 0,0 0,-1 0,0 0,0-1,0 0,-1 1,1-1,-2 0,2-6,-3 12,0 1,0-1,0 0,0 1,0-1,0 1,0-1,0 0,0 1,0-1,0 0,0 1,-1-1,1 1,0-1,0 0,-1 1,1-1,0 1,-1-1,1 1,-1-1,1 1,0-1,-1 1,1 0,-1-1,1 1,-1 0,0-1,1 1,-1 0,1 0,-1-1,0 1,1 0,-1 0,1 0,-1 0,0 0,1 0,-1 0,0 0,1 0,-1 0,1 0,-1 0,0 0,1 1,-1-1,1 0,-1 0,0 1,1-1,-1 0,1 1,-1-1,-4 2,1 1,-1-1,0 1,1 0,0 0,-2 2,-9 11,1 1,1 0,0 1,1 0,-9 19,1-2,-9 25,24-45,-2-1,0 1,-1-2,-3 5,9-15,-13 18,15-20,-1-1,1 0,0 1,-1-1,1 0,0 1,-1-1,1 1,0-1,0 1,0-1,-1 1,1-1,0 0,0 1,0-1,0 1,0-1,0 1,0-1,0 1,0-1,0 1,0-1,0 1,0-1,0 1,1-1,-1 1,0-1,0 1,0-1,1 0,-1 1,0-1,1 1,-1-1,0 0,1 1,0-1,0 0,0 0,0 0,0-1,0 1,0 0,0 0,0-1,0 1,0-1,0 1,0-1,0 1,0-1,0 1,-1-1,1 0,0 0,0 1,-1-1,1 0,-1 0,1 0,0 0,-1 0,1 0,15-29,-15 27,13-25,0-5,2 1,1 0,2 1,19-25,-28 45,54-71,-56 71,-1 0,0-1,-1 0,0 0,-1 0,1-8,-5 19,-1-1,1 1,-1-1,0 1,0-1,1 1,-1-1,0 1,-1-1,1 1,0-1,-1-1,1 3,0-1,0 1,0 0,-1-1,1 1,0-1,0 1,-1 0,1-1,0 1,-1 0,1-1,0 1,-1 0,1 0,-1-1,1 1,-1 0,1 0,0 0,-1 0,1-1,-1 1,1 0,-1 0,1 0,-2 0,-1 1,1-1,0 0,0 1,0 0,0-1,0 1,0 0,0 0,0 0,0 0,0 1,0-1,1 0,-1 1,-16 15,1 0,0 2,2 0,0 0,2 2,0-1,1 2,1 0,1 0,-2 7,0 13,10-31,-1-1,0 0,0-1,-1 1,-5 8,-26 36,23-38,1 0,1 1,0 1,1 0,1 0,-3 12,5-8,-1-1,0 1,-2-1,-7 11,7-8,8-21,0 0,0 0,0 0,0 0,0 0,-1 0,1 0,-1 0,0 0,0-1,0 1,0-1,-2 3,3-5,1 0,0 0,0 0,-1 0,1 0,0 0,-1 0,1 0,0 0,0 0,-1 0,1 0,0 0,0-1,-1 1,1 0,0 0,0 0,0 0,-1 0,1-1,0 1,0 0,0 0,-1 0,1-1,0 1,0 0,0 0,0-1,0 1,-1 0,1 0,0-1,0 1,0 0,0 0,0-1,0 1,0 0,0 0,0-1,0 1,0 0,0 0,0-1,0 1,0 0,1 0,-1-1,0 1,0 0,0 0,0-1,3-19,-3 19,7-23,-4 16,0 0,-1 0,0 0,-1 0,1-6,-2 13,0 0,0 0,0 0,0 0,0 0,0 0,0 0,0 0,-1 0,1 0,0 0,-1 0,1 0,-1 0,1 1,-1-1,1 0,-1 0,1 0,-1 0,0 1,0-1,1 0,-1 1,0-1,0 1,0-1,0 1,0-1,0 1,1-1,-1 1,0 0,0 0,0-1,0 1,0 0,-1 0,1 0,0 0,0 0,0 0,0 1,-2-1,1 0,-1 1,1 0,0-1,0 1,-1 0,1 0,0 0,0 1,0-1,0 0,0 1,0-1,0 1,1 0,-1 0,0 0,1 0,-1 0,-5 8,0 1,1 1,-2 3,-7 13,12-23,0 0,0 0,0 0,1 0,0 0,0 1,0 1,2-6,0 0,-1 0,1 1,0-1,0 0,0 0,0 1,0-1,1 0,-1 0,0 0,1 1,-1-1,0 0,1 0,-1 0,1 0,0 0,-1 0,1 0,0 0,0 0,0 0,-1 0,1 0,0-1,0 1,0 0,0-1,1 1,-1 0,0-1,0 1,0-1,0 0,1 1,5 0,0 1,0-1,0 0,0 0,1-1,-1 0,0 0,0-1,0 0,1 0,-1-1,0 0,-1 0,1-1,0 0,-1 0,4-2,17-10,-1-2,-1-1,14-12,-1 0,-22 18,-1 0,0-2,-1 1,0-2,-1 0,-1-1,0 0,0-4,5 0,-12 16,-12 13,1-2,1 1,0 0,0 0,-2 7,7-14,0-1,-1 1,1-1,0 0,0 1,0-1,-1 1,1-1,0 1,0-1,0 1,0-1,0 1,0-1,0 1,0-1,0 0,0 1,0-1,1 1,-1-1,0 1,0-1,0 1,9-1,12-11,-10-1,-1 0,0 0,-1-1,0 0,6-12,31-74,-29 61,1 0,3-1,-9 17,-1 0,-1-1,2-9,-3 6,2 0,6-9,-1 1,-1 0,-2 0,3-18,-32 83,10-22,1 1,0-1,0 1,1 0,0 0,0 1,1-1,1 1,2-10,0 1,0-1,0 0,0 0,0 0,1 0,-1 0,0 0,1 0,-1 0,0 0,1 0,-1 0,1-1,0 1,-1 0,1 0,0 0,0 0,-1-1,1 1,0 0,0-1,0 1,0-1,0 1,0-1,0 1,0-1,0 0,0 0,0 1,0-1,0 0,0 0,0 0,0 0,0 0,0 0,0 0,0 0,0-1,0 1,6-1,0 0,0 0,0-1,0 0,-1 0,2-1,0-1,0-1,0 1,0-1,-1-1,3-1,-5 2,1 0,0 1,1 0,-1 0,1 0,0 1,0 0,1 0,4-1,0-1,-1-1,1 0,-1-1,0 0,-1 0,0-1,42-26,-39 26,-8 4,1 1,0 0,0 0,0 0,0 1,4-2,-9 4,0 0,0 0,1 0,-1-1,0 1,0 0,0 1,0-1,0 0,0 0,0 0,0 1,0-1,0 0,0 1,0-1,0 1,0-1,0 1,0 0,0-1,0 1,-1 0,1 0,0-1,0 1,-1 0,1 0,-1 0,1 0,-1 0,1 0,-1 0,1 0,-1 0,0 0,0 0,0 0,1 0,-1 0,0 1,0 8,0 1,0 0,-1-1,0 1,-1-1,0 1,0-1,-1 0,-1 0,-2 5,-8 29,8-26,0 0,-1-1,-3 4,2-6,2 1,0 0,-2 7,29-57,-14 25,-1 0,0 0,0-1,-1 0,-1 1,3-7,-6 13,-1 1,1-1,0 1,-1 0,0-1,0 1,1-1,-2 1,1-1,0 1,0-1,-1 1,1-1,-1 1,0-1,0 1,0 0,0-1,0 1,0 0,-1 0,0-1,-1 0,0 1,0-1,0 1,0 0,-1 0,1 0,-1 1,0-1,1 1,-1 0,0 0,0 0,1 0,-3 1,-27-3,25 3,0-1,0 0,0 0,0 0,1-1,-4-1,9 2,-1 0,1-1,0 1,0 0,0-1,0 1,0-1,0 1,1-1,-1 0,0 0,1 0,-1 0,1 0,0 0,0 0,0 0,0-1,0 1,0 0,1-1,-1 1,1-1,-2-11,0-1,1 1,1-4,0 7,0 0,0 0,-1 0,-1 0,0 0,-3-7,4 15,0 0,-1 0,0 0,1 0,-1 0,0 1,0-1,-1 1,1-1,0 1,-1 0,1 0,-1 0,0 0,0 0,0 1,0-1,0 1,0 0,0-1,0 2,-1-1,1 0,-1 1,-17-3,0 1,0 2,0 0,-19 3,-43 0,80-3,1 0,0 0,0-1,0 1,-1 0,1-1,0 1,0-1,0 0,0 0,0 0,0 0,0 0,0 0,1-1,-1 1,-1-1,2 0,1 1,-1 0,1 0,-1-1,1 1,-1 0,1-1,0 1,0 0,-1-1,1 1,0 0,0-1,0 1,1 0,-1-1,0 1,0-1,1 1,-1 0,1 0,-1-1,1 1,0 0,-1 0,1 0,0-1,0 1,11-15,-1 0,2 1,3-3,-5 7,-1-1,0 0,0-1,-2 0,5-8,-12 19,0 0,0 1,1-1,-1 0,1 1,-1-1,1 1,0-1,0 1,-1 0,1 0,0-1,0 2,0-1,0 0,0 0,1 1,-1-1,0 1,0-1,0 1,1 0,10-1,-1 1,1 0,8 2,0-1,-7-1,-1 1,1 1,11 2,-21-3,-1 0,0 0,1 0,-1 0,0 1,1-1,-1 1,0 0,0 0,0 0,-1 1,1-1,-1 1,1-1,-1 1,2 3,-3-5,-1 0,1 1,-1-1,1 1,-1-1,0 1,0-1,0 0,0 1,0-1,0 1,0-1,0 1,-1-1,1 1,0-1,-1 1,0-1,1 0,-1 1,0-1,1 0,-1 0,0 1,0-1,0 0,0 0,-1 0,-34 32,32-30,-50 41,18-13,-2-2,-3-1,-17 11,20-13,-23 11,60-37,0 1,1-1,-1 0,0 1,0-1,1 0,-1 1,0-1,1 1,-1-1,1 1,-1-1,1 1,-1 0,1-1,-1 1,1 0,-1 0,10 2,23-7,5-9,-1-2,2-2,-12 5,0 0,1 2,1 1,19-3,-16 5,0-2,20-9,-17 6,25-5,-58 16,1 1,-1 0,1 0,0 0,-1 0,1 0,-1 0,1 0,0 1,-1-1,1 1,-1-1,1 1,-1-1,1 1,-1 0,0 0,1-1,-1 2,24 22,-11-8,-6-9,0-1,0 0,1 0,0 0,0-1,0-1,1 1,-1-2,1 1,0-1,0-1,1 0,-1 0,0-1,6 0,-12-2,0 0,0 0,0 0,0 0,0 0,0-1,-1 0,1 0,0 0,-1 0,1-1,0 0,42-40,-18 16,19-9,-29 24,-1-1,-1-1,2-2,37-38,-119 63,19-5,0-2,-6-2,-57 2,87 1,0 1,1 1,0 1,0 1,0 0,1 2,-14 7,14-7,16-7,-1 0,1-1,0 1,0 0,0 1,0-1,0 0,0 1,-1 2,3-5,1 1,0-1,0 0,0 1,-1-1,1 0,0 1,0-1,0 0,0 1,0-1,0 1,0-1,0 0,-1 1,2-1,-1 0,0 1,0-1,0 1,0-1,0 0,0 1,0-1,0 0,0 1,1-1,-1 0,0 1,0-1,0 0,1 1,0 0,1 0,-1 0,1-1,-1 1,1 0,-1-1,1 1,-1-1,1 1,0-1,-1 0,1 0,0 0,17 2,1 0,-1-2,1-1,-1 0,0-1,1-1,-1-1,0-1,-1-1,1 0,-1-1,0-1,-1-1,0 0,11-9,-23 15,0 0,0 0,0 0,1 1,-1 0,1 0,-1 0,1 1,0 0,4 0,-9 0,1 1,-1 0,0 0,1 0,-1 0,1 0,-1 0,1 1,-1-1,0 0,1 1,-1-1,0 1,1-1,-1 1,0 0,1 0,-1-1,0 1,0 0,0 0,0 0,0 0,0 0,0 0,0 1,-1-1,1 0,0 0,-1 1,1-1,-1 0,1 1,-1-1,0 1,1-1,-1 0,0 1,0-1,0 1,0-1,0 1,0-1,-1 2,0 4,0 1,0-1,-1 1,0-1,-1 0,1 0,-2 0,-2 6,-37 52,33-52,0 2,1-1,0 1,1 0,-1 6,6-14,1 0,0 0,-1 0,0-1,-1 1,-3 5,5-10,0 0,0 0,0 0,0 0,0 0,-1 0,1-1,-1 1,1-1,-1 1,0-1,1 0,-1 0,0 0,0-1,0 1,0-1,-11 2,0 0,-1-2,1 0,-7-1,33 1,-1-1,1 0,-1 0,0-2,0 1,0-2,0 1,4-3,8-4,0-1,-1 0,18-14,54-26,94-72,-182 119,0-1,0 1,-1-1,0 0,1-2,-5 6,0 0,0 0,0 0,0-1,0 1,0-1,-1 1,1 0,0-1,-1 1,1-1,-1 1,0-1,1 0,-1 1,0-1,0 1,0-1,0 1,0-1,-1 0,1 1,0-1,-1 1,1-1,-1 1,1 0,-1 0,1 1,0-1,0 0,-1 0,1 0,0 0,0 1,0-1,0 0,0 0,0 0,0 0,0 0,0 1,1-1,-1 0,0 0,0 0,1 1,-1-1,0 0,1 0,-1 1,1-1,-1 0,1 1,1-2,-1 1,1-1,0 1,0 0,0 0,0 0,0 0,0 0,0 1,0-1,1 0,7-1,0 1,0 0,0 0,5 1,-13 0,-1 0,1 0,0 0,-1 0,1 0,0 0,-1 0,1 0,0 1,-1-1,1 1,-1-1,1 1,-1 0,1-1,-1 1,0 0,1 0,-1 0,0 0,1 0,-1 1,0-1,0 0,0 0,0 1,0-1,-1 1,1-1,0 1,-1-1,1 1,-1-1,1 1,-1-1,0 1,1 0,-1 0,0 2,-1 0,1 0,-1-1,0 1,0 0,0 0,-1 0,1-1,-1 1,0 0,0-1,0 0,0 1,0-1,-1 0,-21 25,2 1,0 1,2 1,-12 28,24-45,-9 17,17-29,-1-1,0 1,1-1,0 1,-1-1,1 1,0-1,-1 1,1 0,0-1,0 1,0-1,1 1,-1 0,0-1,1 2,-1-2,1-1,-1 1,0-1,1 0,-1 1,0-1,1 0,-1 1,1-1,-1 0,1 1,-1-1,1 0,-1 0,1 1,-1-1,1 0,-1 0,1 0,-1 0,1 0,0 0,-1 0,1 0,-1 0,1 0,-1 0,1 0,-1 0,1-1,-1 1,1 0,-1 0,1 0,-1-1,1 1,-1 0,1-1,-1 1,1 0,-1-1,0 1,23-19,-19 16,-3 2,4-4,1 0,-1 0,1 1,1 0,-1 0,3-1,-7 4,-1 0,1 1,-1-1,1 1,-1-1,1 1,-1 0,1 0,0-1,-1 1,1 0,-1 1,1-1,0 0,-1 0,1 1,-1-1,1 1,-1-1,1 1,-1 0,1-1,-1 1,0 0,1 0,-1 0,0 0,0 0,1 0,-1 1,0-1,0 0,0 1,3 5,0 0,0-1,-1 2,0-1,-1 0,1 0,-1 1,-1 0,1-1,-1 1,-1 0,2 23,-2 0,-1 8,0 31,1-57,1 0,0 0,1 0,0 0,1 0,1-1,0 1,0-1,1 0,1-1,0 1,2 0,1 2,-1-1,0 1,-1 1,3 8,-3-5,1-1,10 15,7 9,-16-24,2 0,0 0,1-1,2 1,-5-5,0 0,0 0,-1 1,-1 1,-1-1,1 1,-2-1,1 0,1-1,0 0,0-1,1 1,1-1,2 1,5 2,1 0,0-1,2-1,39 31,-39-24,-4 1</inkml:trace>
  <inkml:trace contextRef="#ctx0" brushRef="#br0" timeOffset="4051.384">1930 310,'1'2,"-1"-1,1 1,-1-1,1 0,-1 1,1-1,0 1,0-1,0 0,0 0,0 0,0 0,0 1,0-1,0 0,1 0,4 5,31 31,-26-26,0-1,0 2,-1-1,-1 1,0 1,0 0,-1 0,-1 1,-6-11,18 42,2-1,2 0,18 23,-32-53,0 1,-2 0,0 0,0 1,-1 0,-1 0,-1 1,7 36,3 30,3 19,-13-83,-1-6,0 0,-1 1,0 9,-4-18,-2-9,-3-13,-2-39,7 39,0 1,-1 0,-4-10,-17-45,-5-17,3-1,3-6,21 82,-1 0,-1 0,0 0,-1 1,0 0,-1 0,-1 0,1 1,-2 0,0 0,-5-5,0 0,1 0,0-1,1 0,1 0,1-1,-6-17,-5-10,-2 1,-1 0,-7-5,-30-55,59 104,1-1,-1 1,1-1,0 0,-1 1,1-1,0 0,-1 0,1 1,0-1,0 0,-1 0,1 0,0 1,0-1,0 0,0 0,0 0,0 1,0-1,1 0,-1 0,0 0,1 1,-1 0,1 0,0-1,-1 1,1 0,0 0,-1 0,1 0,0 0,-1 0,1 0,-1 0,1 0,0 1,-1-1,1 0,0 0,-1 1,1-1,-1 0,1 1,40 23,-37-21,7 3,-1 1,-1 0,1 1,-1 0,0 0,-1 1,0 0,-1 1,0 0,0 0,5 10,-2 0,2-1,0-1,14 18,15 20,117 190,-147-230,0-1,1 0,1-1,-4-4,1 1,-2 0,0 1,0-1,-1 1,1 3,34 70,-24-49,-1 0,11 33,-24-49,0-1,-1 1,-1 0,-1 0,-1 0,-2 10,2-7,-1 6</inkml:trace>
  <inkml:trace contextRef="#ctx0" brushRef="#br0" timeOffset="9498.577">1461 587,'10'0,"20"0,0 1,0 1,0 2,-20-2,0 0,0 1,0 0,0 1,0 0,-1 0,0 1,0 0,0 1,3 3,-5-4,0 1,-1 0,0 1,0-1,0 1,-1 0,0 0,0 1,-1 0,0-1,-1 1,1 1,-1-1,1 6,8 25,1 3,8 42,10 76,-28-150,1 0,0-1,0 1,1-1,1 0,5 7,-5-8,-1 1,0-1,0 1,-1 0,0 0,-1 0,0 0,0 1,2 30,-4-29,0 1,1 0,0 0,1-1,0 1,-2-10,0 1,1 0,-1 0,0-1,1 1,-1-1,1 0,0 1,0-1,0 0,0 0,0 0,1 0,-1 0,0-1,1 1,0-1,-1 1,1-1,0 0,2 1,36 4,-36-6,1 1,-1-1,0 1,-1 0,1 0,0 0,0 1,0-1,-1 1,1 1,-1-1,1 0,-1 1,0 0,0 0,0 0,0 1,9 11,-3-3</inkml:trace>
  <inkml:trace contextRef="#ctx0" brushRef="#br0" timeOffset="10526.029">2151 1332,'0'0</inkml:trace>
  <inkml:trace contextRef="#ctx0" brushRef="#br0" timeOffset="13629.949">495 1221,'-1'6,"1"1,-2-1,1 0,-1 0,0 0,0 0,0-1,-1 1,-3 4,-11 30,12-18,0 1,2 0,-1 23,3-26,-1 1,-1-1,0 0,-2 0,-4 12,6-25,0 0,0 0,0 0,-1 0,0-1,-1 0,1 0,-1 0,0 0,-1-1,1 0,-1 0,0 0,-1-1,1 0,-1 0,1 0,-1-1,0 0,-1-1,1 1,-4 0,-8 3,0 1,1 1,-15 10,16-9</inkml:trace>
  <inkml:trace contextRef="#ctx0" brushRef="#br0" timeOffset="16327.733">550 1553,'0'-1,"0"-1,1 1,-1 0,0 0,1-1,0 1,-1 0,1 0,0 0,-1-1,1 1,0 0,0 0,0 0,0 0,0 1,0-1,0 0,0 0,1 0,28-15,-22 13,14-10,-1 0,16-13,-21 14,1 0,0 1,1 1,17-7,-29 14,0 1,0 1,0-1,0 1,0 0,0 0,0 1,0 0,0 0,0 0,0 1,0 0,0 0,0 1,0-1,0 1,0 1,2 0,16 10</inkml:trace>
  <inkml:trace contextRef="#ctx0" brushRef="#br0" timeOffset="19564.751">1461 1442,'4'-1,"0"1,0-1,0 0,1 0,-1 0,0-1,0 0,18-5,1 2,0 1,1 1,0 1,-1 2,1 0,-1 1,1 1,3 2,-16 0,1 0,-1 1,0 0,0 1,-1 0,0 0,6 6,20 11,-26-17,1-1,0 0,0-1,1 0,-1 0,1-2,0 1,0-1,0-1,2 0,9 0</inkml:trace>
  <inkml:trace contextRef="#ctx0" brushRef="#br0" timeOffset="25758.384">2234 1498,'-1'42,"3"50,-2-87,1-1,0 0,1 1,-1-1,1 0,0 0,0 1,-2-4,0 0,1-1,-1 1,0 0,0-1,1 1,-1-1,0 1,1 0,-1-1,1 1,-1-1,1 1,-1-1,1 1,-1-1,1 1,-1-1,1 0,-1 1,1-1,0 0,-1 0,1 1,0-1,-1 0,1 0,0 0,-1 0,1 0,0 0,-1 0,1 0,0 0,0 0,-1 0,1 0,0 0,-1 0,1-1,0 1,-1 0,1-1,-1 1,1 0,-1-1,1 1,0-1,0-1,-1 1,1 0,-1 0,1 0,-1-1,0 1,1 0,-1 0,0-1,0 1,0 0,0-1,0 1,0 0,0-1,0 1,0 0,-1-1,1 1,-1 0,1 0,-1-1,-13-31,12 31,-25-45,19 36,1-1,0 0,1 0,0 0,1-1,1 0,-1-3,-1-14,-2 0,-1 1,-6-11,8 23,-1 1,0 0,-2 1,0-1,0 2,-7-7,7 9,0-1,0 0,2 0,-1-1,2 0,0 0,1-1,0 0,1 0,1-1,0 0,-9-41,-2-9,-3 0,-4-2,11 32,2 0,-3-24,8 41,0 1,1-1,1 1,1-1,1-16,0 34,0 0,0 0,0 0,0 0,0 0,1 0,-1 0,0 0,0 0,1 0,-1 0,1 0,-1 0,1 0,-1 0,1 0,-1 0,1 1,0-1,-1 0,2 0,-2 1,1 0,0 0,-1 0,1 0,0 0,-1 0,1 0,0 0,-1 0,1 0,0 0,-1 0,1 1,0-1,-1 0,1 0,-1 1,1-1,0 1,-1-1,1 0,-1 1,1 0,5 4,-1 1,1 0,-1 0,4 6,94 155,-82-134,-1 2,-2 0,-2 1,-1 1,-2 0,-1 1,-2 1,-2-1,-1 2,-3-1,0 3,-4-32,-1-7,1 1,0 0,0-1,0 1,1-1,-1 1,1-1,0 1,0-1,0 1,0-1,1 0,-1 0,2 2,-3-5,0 0,0 0,0 0,0 0,0 0,0 0,1 0,-1 0,0 1,0-1,0 0,0 0,0 0,0 0,1 0,-1 0,0 0,0 0,0 0,0 0,0 0,0 0,1 0,-1 0,0 0,0 0,0 0,0 0,0 0,0 0,1 0,-1-1,0 1,0 0,0 0,0 0,0 0,0 0,0 0,1 0,-1 0,0 0,0-1,0 1,0 0,0 0,4-9,0-12,-3-8,-2 1,-1-1,-1 1,-1-1,-5-12,1-3,3 22,-1 0,-1 0,-1 0,2 4,0 0,1 0,0-1,0-12,3 1,1 13,1 35,1 48,-1-66,0 0,0 0,1 1,-1-1,0 0,0 0,0 0,0 1,0-1,0 0,0 0,0 1,0-1,0 0,0 0,0 0,0 1,-1-1,1 0,0 0,0 1,0-1,0 0,0 0,0 0,0 0,-1 1,1-1,0 0,0 0,0 0,0 0,-1 0,1 1,0-1,0 0,0 0,-1 0,1 0,0 0,0 0,-1 0,1 0,0 0,0 0,0 0,-1 0,1 0,0 0,0 0,-1 0,1 0,0 0,0 0,0 0,-1 0,1 0,0 0,0-1,0 1,-1 0,1 0,0 0,0 0,0 0,0-1,-1 1,1 0,-15-15,12 12,-15-15,2-1,0 0,2-2,0 1,1-2,-6-12,-26-51,-10-8,20 35,21 36,-1 2,-1 0,-18-16,-13-18,37 42,6 6,-1 0,0 0,0 0,-1 0,1 1,-1 0,0 0,-1 0,1 1,-1 0,-3-1,-7-2,1-1,0 0,0 0,1-2,0 0,-11-11,18 15,0 0,0 1,0 0,-1 0,1 1,-1 0,0 0,0 1,-4 0,-5-1,1 1,-1 1,0 1,-11 1,14-1,0 2,0 0,0 1,0 0,9-1,1 1,0-1,0 1,0 1,0-1,0 0,0 1,1 0,-1 0,1 1,0-1,-3 4,-22 23,9-8,0-1,-2-1,0 0,-1-2,-22 12,36-25,-1-1,0 0,-1-1,1 0,-1 0,1-1,-1-1,-10 1,-19-1,-33-4,16 1,-328 1,375 1,1 0,-1 1,0 0,1 0,-1 1,1 1,0 0,4-2,1 1,0 0,0 0,0 0,0 1,1 0,-1-1,1 1,-1 0,1 1,0-1,0 0,1 1,-1 0,1 0,-1-1,-34 59,18-31,-10 21,23-41,2 0,0 0,0 1,1-1,0 1,1-1,0 2,-3 37,-8 30,-24 129,11-95,25-113,-5 25,6-25,0 0,0 0,0 0,-1 0,1 0,0 0,-1 0,1 0,0 0,-1 0,0-1,1 1,-1 0,1 0,-1-1,0 1,1 0,-1-1,0 1,0 0,0-1,0 1,0-2,1 1,-1-1,1 1,-1-1,1 1,-1-1,1 1,-1-1,1 1,0-1,-1 0,1 1,0-1,-1 0,1 1,0-1,0 0,0 1,0-1,-1 0,1 0,0 1,0-1,0 0,0 1,1-1,-1 0,0 0,2-23,0 16,1 0,0 1,0-1,0 1,1-1,0 1,0 0,5-5,-2 2,-1 0,0-1,4-9,51-152,-13 84,-36 61,-7 15,0-1,1 1,0 0,1 0,1 1,-1 0,2 0,-1 1,2 0,1-1,10-4,0 1,22-11,-17 11,-2-1,3-4,-24 17,0 0,1-1,-1 1,1 1,-1-1,1 0,0 1,-1 0,2-1,9 1</inkml:trace>
  <inkml:trace contextRef="#ctx0" brushRef="#br0" timeOffset="29595.315">302 1195,'-11'1,"0"0,0 2,0-1,1 1,-1 1,1 0,-1 0,1 1,0 0,1 1,0 0,-4 3,7-2,0-1,0 1,0 0,1 1,0 0,0-1,-1 5,-14 21,0-9,16-20,0 0,0 1,0-1,0 1,1 0,0 0,0 0,0 1,1-1,-1 3,3-8,0 1,0-1,0 0,0 0,0 1,0-1,0 0,0 0,0 1,0-1,0 0,0 0,0 1,0-1,0 0,0 0,0 1,0-1,0 0,1 0,-1 0,0 1,0-1,0 0,0 0,1 0,-1 0,0 1,0-1,0 0,1 0,-1 0,0 0,0 0,1 0,-1 0,0 1,1-1,13-2,22-12,-27 11,27-13,0-1,0-2,20-15,-48 30,1 0,0 0,-1 1,1 0,1 0,-1 1,0 1,4-1,32-7,-27 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6T13:32:41.823"/>
    </inkml:context>
    <inkml:brush xml:id="br0">
      <inkml:brushProperty name="width" value="0.1" units="cm"/>
      <inkml:brushProperty name="height" value="0.1" units="cm"/>
      <inkml:brushProperty name="color" value="#FFFFFF"/>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D06E8-75D6-45E8-ABA3-9D09D29FE82C}" type="datetimeFigureOut">
              <a:rPr lang="nl-BE" smtClean="0"/>
              <a:t>24/12/2020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C7A14-0AF5-44DD-ACB6-68862B236C34}" type="slidenum">
              <a:rPr lang="nl-BE" smtClean="0"/>
              <a:t>‹nr.›</a:t>
            </a:fld>
            <a:endParaRPr lang="nl-BE"/>
          </a:p>
        </p:txBody>
      </p:sp>
    </p:spTree>
    <p:extLst>
      <p:ext uri="{BB962C8B-B14F-4D97-AF65-F5344CB8AC3E}">
        <p14:creationId xmlns:p14="http://schemas.microsoft.com/office/powerpoint/2010/main" val="111639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FC7A14-0AF5-44DD-ACB6-68862B236C3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342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Sam was not able to see Jos physically every day but he could see him by using face time. </a:t>
            </a:r>
          </a:p>
        </p:txBody>
      </p:sp>
      <p:sp>
        <p:nvSpPr>
          <p:cNvPr id="4" name="Tijdelijke aanduiding voor dianummer 3"/>
          <p:cNvSpPr>
            <a:spLocks noGrp="1"/>
          </p:cNvSpPr>
          <p:nvPr>
            <p:ph type="sldNum" sz="quarter" idx="5"/>
          </p:nvPr>
        </p:nvSpPr>
        <p:spPr/>
        <p:txBody>
          <a:bodyPr/>
          <a:lstStyle/>
          <a:p>
            <a:fld id="{B4FC7A14-0AF5-44DD-ACB6-68862B236C34}" type="slidenum">
              <a:rPr lang="nl-BE" smtClean="0"/>
              <a:t>16</a:t>
            </a:fld>
            <a:endParaRPr lang="nl-BE"/>
          </a:p>
        </p:txBody>
      </p:sp>
    </p:spTree>
    <p:extLst>
      <p:ext uri="{BB962C8B-B14F-4D97-AF65-F5344CB8AC3E}">
        <p14:creationId xmlns:p14="http://schemas.microsoft.com/office/powerpoint/2010/main" val="560491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4FC7A14-0AF5-44DD-ACB6-68862B236C34}" type="slidenum">
              <a:rPr lang="nl-BE" smtClean="0"/>
              <a:t>17</a:t>
            </a:fld>
            <a:endParaRPr lang="nl-BE"/>
          </a:p>
        </p:txBody>
      </p:sp>
    </p:spTree>
    <p:extLst>
      <p:ext uri="{BB962C8B-B14F-4D97-AF65-F5344CB8AC3E}">
        <p14:creationId xmlns:p14="http://schemas.microsoft.com/office/powerpoint/2010/main" val="1387652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FC7A14-0AF5-44DD-ACB6-68862B236C3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70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C7A14-0AF5-44DD-ACB6-68862B236C34}"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1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4FC7A14-0AF5-44DD-ACB6-68862B236C34}" type="slidenum">
              <a:rPr lang="nl-BE" smtClean="0"/>
              <a:t>6</a:t>
            </a:fld>
            <a:endParaRPr lang="nl-BE"/>
          </a:p>
        </p:txBody>
      </p:sp>
    </p:spTree>
    <p:extLst>
      <p:ext uri="{BB962C8B-B14F-4D97-AF65-F5344CB8AC3E}">
        <p14:creationId xmlns:p14="http://schemas.microsoft.com/office/powerpoint/2010/main" val="1232471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4FC7A14-0AF5-44DD-ACB6-68862B236C34}" type="slidenum">
              <a:rPr lang="nl-BE" smtClean="0"/>
              <a:t>9</a:t>
            </a:fld>
            <a:endParaRPr lang="nl-BE"/>
          </a:p>
        </p:txBody>
      </p:sp>
    </p:spTree>
    <p:extLst>
      <p:ext uri="{BB962C8B-B14F-4D97-AF65-F5344CB8AC3E}">
        <p14:creationId xmlns:p14="http://schemas.microsoft.com/office/powerpoint/2010/main" val="364350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4FC7A14-0AF5-44DD-ACB6-68862B236C34}" type="slidenum">
              <a:rPr lang="nl-BE" smtClean="0"/>
              <a:t>10</a:t>
            </a:fld>
            <a:endParaRPr lang="nl-BE"/>
          </a:p>
        </p:txBody>
      </p:sp>
    </p:spTree>
    <p:extLst>
      <p:ext uri="{BB962C8B-B14F-4D97-AF65-F5344CB8AC3E}">
        <p14:creationId xmlns:p14="http://schemas.microsoft.com/office/powerpoint/2010/main" val="227860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4FC7A14-0AF5-44DD-ACB6-68862B236C34}" type="slidenum">
              <a:rPr lang="nl-BE" smtClean="0"/>
              <a:t>11</a:t>
            </a:fld>
            <a:endParaRPr lang="nl-BE"/>
          </a:p>
        </p:txBody>
      </p:sp>
    </p:spTree>
    <p:extLst>
      <p:ext uri="{BB962C8B-B14F-4D97-AF65-F5344CB8AC3E}">
        <p14:creationId xmlns:p14="http://schemas.microsoft.com/office/powerpoint/2010/main" val="3229535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4FC7A14-0AF5-44DD-ACB6-68862B236C34}" type="slidenum">
              <a:rPr lang="nl-BE" smtClean="0"/>
              <a:t>12</a:t>
            </a:fld>
            <a:endParaRPr lang="nl-BE"/>
          </a:p>
        </p:txBody>
      </p:sp>
    </p:spTree>
    <p:extLst>
      <p:ext uri="{BB962C8B-B14F-4D97-AF65-F5344CB8AC3E}">
        <p14:creationId xmlns:p14="http://schemas.microsoft.com/office/powerpoint/2010/main" val="159423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4FC7A14-0AF5-44DD-ACB6-68862B236C34}" type="slidenum">
              <a:rPr lang="nl-BE" smtClean="0"/>
              <a:t>13</a:t>
            </a:fld>
            <a:endParaRPr lang="nl-BE"/>
          </a:p>
        </p:txBody>
      </p:sp>
    </p:spTree>
    <p:extLst>
      <p:ext uri="{BB962C8B-B14F-4D97-AF65-F5344CB8AC3E}">
        <p14:creationId xmlns:p14="http://schemas.microsoft.com/office/powerpoint/2010/main" val="404493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B4FC7A14-0AF5-44DD-ACB6-68862B236C34}" type="slidenum">
              <a:rPr lang="nl-BE" smtClean="0"/>
              <a:t>14</a:t>
            </a:fld>
            <a:endParaRPr lang="nl-BE"/>
          </a:p>
        </p:txBody>
      </p:sp>
    </p:spTree>
    <p:extLst>
      <p:ext uri="{BB962C8B-B14F-4D97-AF65-F5344CB8AC3E}">
        <p14:creationId xmlns:p14="http://schemas.microsoft.com/office/powerpoint/2010/main" val="373258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22473BD-A904-4236-A503-CEB5A964C097}" type="datetimeFigureOut">
              <a:rPr lang="nl-BE" smtClean="0"/>
              <a:t>24/12/2020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1943CB2-74A9-44A5-A6D4-6935EE329F8B}" type="slidenum">
              <a:rPr lang="nl-BE" smtClean="0"/>
              <a:t>‹nr.›</a:t>
            </a:fld>
            <a:endParaRPr lang="nl-BE"/>
          </a:p>
        </p:txBody>
      </p:sp>
    </p:spTree>
    <p:extLst>
      <p:ext uri="{BB962C8B-B14F-4D97-AF65-F5344CB8AC3E}">
        <p14:creationId xmlns:p14="http://schemas.microsoft.com/office/powerpoint/2010/main" val="15066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22473BD-A904-4236-A503-CEB5A964C097}" type="datetimeFigureOut">
              <a:rPr lang="nl-BE" smtClean="0"/>
              <a:t>24/12/2020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1943CB2-74A9-44A5-A6D4-6935EE329F8B}" type="slidenum">
              <a:rPr lang="nl-BE" smtClean="0"/>
              <a:t>‹nr.›</a:t>
            </a:fld>
            <a:endParaRPr lang="nl-BE"/>
          </a:p>
        </p:txBody>
      </p:sp>
    </p:spTree>
    <p:extLst>
      <p:ext uri="{BB962C8B-B14F-4D97-AF65-F5344CB8AC3E}">
        <p14:creationId xmlns:p14="http://schemas.microsoft.com/office/powerpoint/2010/main" val="352706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22473BD-A904-4236-A503-CEB5A964C097}" type="datetimeFigureOut">
              <a:rPr lang="nl-BE" smtClean="0"/>
              <a:t>24/12/2020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1943CB2-74A9-44A5-A6D4-6935EE329F8B}" type="slidenum">
              <a:rPr lang="nl-BE" smtClean="0"/>
              <a:t>‹nr.›</a:t>
            </a:fld>
            <a:endParaRPr lang="nl-BE"/>
          </a:p>
        </p:txBody>
      </p:sp>
    </p:spTree>
    <p:extLst>
      <p:ext uri="{BB962C8B-B14F-4D97-AF65-F5344CB8AC3E}">
        <p14:creationId xmlns:p14="http://schemas.microsoft.com/office/powerpoint/2010/main" val="176652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22473BD-A904-4236-A503-CEB5A964C097}" type="datetimeFigureOut">
              <a:rPr lang="nl-BE" smtClean="0"/>
              <a:t>24/12/2020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1943CB2-74A9-44A5-A6D4-6935EE329F8B}" type="slidenum">
              <a:rPr lang="nl-BE" smtClean="0"/>
              <a:t>‹nr.›</a:t>
            </a:fld>
            <a:endParaRPr lang="nl-BE"/>
          </a:p>
        </p:txBody>
      </p:sp>
    </p:spTree>
    <p:extLst>
      <p:ext uri="{BB962C8B-B14F-4D97-AF65-F5344CB8AC3E}">
        <p14:creationId xmlns:p14="http://schemas.microsoft.com/office/powerpoint/2010/main" val="278379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22473BD-A904-4236-A503-CEB5A964C097}" type="datetimeFigureOut">
              <a:rPr lang="nl-BE" smtClean="0"/>
              <a:t>24/12/2020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1943CB2-74A9-44A5-A6D4-6935EE329F8B}" type="slidenum">
              <a:rPr lang="nl-BE" smtClean="0"/>
              <a:t>‹nr.›</a:t>
            </a:fld>
            <a:endParaRPr lang="nl-BE"/>
          </a:p>
        </p:txBody>
      </p:sp>
    </p:spTree>
    <p:extLst>
      <p:ext uri="{BB962C8B-B14F-4D97-AF65-F5344CB8AC3E}">
        <p14:creationId xmlns:p14="http://schemas.microsoft.com/office/powerpoint/2010/main" val="269833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22473BD-A904-4236-A503-CEB5A964C097}" type="datetimeFigureOut">
              <a:rPr lang="nl-BE" smtClean="0"/>
              <a:t>24/12/2020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1943CB2-74A9-44A5-A6D4-6935EE329F8B}" type="slidenum">
              <a:rPr lang="nl-BE" smtClean="0"/>
              <a:t>‹nr.›</a:t>
            </a:fld>
            <a:endParaRPr lang="nl-BE"/>
          </a:p>
        </p:txBody>
      </p:sp>
    </p:spTree>
    <p:extLst>
      <p:ext uri="{BB962C8B-B14F-4D97-AF65-F5344CB8AC3E}">
        <p14:creationId xmlns:p14="http://schemas.microsoft.com/office/powerpoint/2010/main" val="244506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22473BD-A904-4236-A503-CEB5A964C097}" type="datetimeFigureOut">
              <a:rPr lang="nl-BE" smtClean="0"/>
              <a:t>24/12/2020</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71943CB2-74A9-44A5-A6D4-6935EE329F8B}" type="slidenum">
              <a:rPr lang="nl-BE" smtClean="0"/>
              <a:t>‹nr.›</a:t>
            </a:fld>
            <a:endParaRPr lang="nl-BE"/>
          </a:p>
        </p:txBody>
      </p:sp>
    </p:spTree>
    <p:extLst>
      <p:ext uri="{BB962C8B-B14F-4D97-AF65-F5344CB8AC3E}">
        <p14:creationId xmlns:p14="http://schemas.microsoft.com/office/powerpoint/2010/main" val="255367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22473BD-A904-4236-A503-CEB5A964C097}" type="datetimeFigureOut">
              <a:rPr lang="nl-BE" smtClean="0"/>
              <a:t>24/12/2020</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71943CB2-74A9-44A5-A6D4-6935EE329F8B}" type="slidenum">
              <a:rPr lang="nl-BE" smtClean="0"/>
              <a:t>‹nr.›</a:t>
            </a:fld>
            <a:endParaRPr lang="nl-BE"/>
          </a:p>
        </p:txBody>
      </p:sp>
    </p:spTree>
    <p:extLst>
      <p:ext uri="{BB962C8B-B14F-4D97-AF65-F5344CB8AC3E}">
        <p14:creationId xmlns:p14="http://schemas.microsoft.com/office/powerpoint/2010/main" val="23296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473BD-A904-4236-A503-CEB5A964C097}" type="datetimeFigureOut">
              <a:rPr lang="nl-BE" smtClean="0"/>
              <a:t>24/12/2020</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71943CB2-74A9-44A5-A6D4-6935EE329F8B}" type="slidenum">
              <a:rPr lang="nl-BE" smtClean="0"/>
              <a:t>‹nr.›</a:t>
            </a:fld>
            <a:endParaRPr lang="nl-BE"/>
          </a:p>
        </p:txBody>
      </p:sp>
    </p:spTree>
    <p:extLst>
      <p:ext uri="{BB962C8B-B14F-4D97-AF65-F5344CB8AC3E}">
        <p14:creationId xmlns:p14="http://schemas.microsoft.com/office/powerpoint/2010/main" val="186844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22473BD-A904-4236-A503-CEB5A964C097}" type="datetimeFigureOut">
              <a:rPr lang="nl-BE" smtClean="0"/>
              <a:t>24/12/2020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1943CB2-74A9-44A5-A6D4-6935EE329F8B}" type="slidenum">
              <a:rPr lang="nl-BE" smtClean="0"/>
              <a:t>‹nr.›</a:t>
            </a:fld>
            <a:endParaRPr lang="nl-BE"/>
          </a:p>
        </p:txBody>
      </p:sp>
    </p:spTree>
    <p:extLst>
      <p:ext uri="{BB962C8B-B14F-4D97-AF65-F5344CB8AC3E}">
        <p14:creationId xmlns:p14="http://schemas.microsoft.com/office/powerpoint/2010/main" val="97825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22473BD-A904-4236-A503-CEB5A964C097}" type="datetimeFigureOut">
              <a:rPr lang="nl-BE" smtClean="0"/>
              <a:t>24/12/2020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1943CB2-74A9-44A5-A6D4-6935EE329F8B}" type="slidenum">
              <a:rPr lang="nl-BE" smtClean="0"/>
              <a:t>‹nr.›</a:t>
            </a:fld>
            <a:endParaRPr lang="nl-BE"/>
          </a:p>
        </p:txBody>
      </p:sp>
    </p:spTree>
    <p:extLst>
      <p:ext uri="{BB962C8B-B14F-4D97-AF65-F5344CB8AC3E}">
        <p14:creationId xmlns:p14="http://schemas.microsoft.com/office/powerpoint/2010/main" val="164115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473BD-A904-4236-A503-CEB5A964C097}" type="datetimeFigureOut">
              <a:rPr lang="nl-BE" smtClean="0"/>
              <a:t>24/12/2020</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43CB2-74A9-44A5-A6D4-6935EE329F8B}" type="slidenum">
              <a:rPr lang="nl-BE" smtClean="0"/>
              <a:t>‹nr.›</a:t>
            </a:fld>
            <a:endParaRPr lang="nl-BE"/>
          </a:p>
        </p:txBody>
      </p:sp>
    </p:spTree>
    <p:extLst>
      <p:ext uri="{BB962C8B-B14F-4D97-AF65-F5344CB8AC3E}">
        <p14:creationId xmlns:p14="http://schemas.microsoft.com/office/powerpoint/2010/main" val="3372534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9" Type="http://schemas.openxmlformats.org/officeDocument/2006/relationships/image" Target="../media/image10.png"/><Relationship Id="rId34" Type="http://schemas.openxmlformats.org/officeDocument/2006/relationships/image" Target="../media/image94.png"/><Relationship Id="rId47" Type="http://schemas.openxmlformats.org/officeDocument/2006/relationships/customXml" Target="../ink/ink8.xml"/><Relationship Id="rId50" Type="http://schemas.openxmlformats.org/officeDocument/2006/relationships/image" Target="../media/image99.png"/><Relationship Id="rId55" Type="http://schemas.openxmlformats.org/officeDocument/2006/relationships/image" Target="../media/image62.png"/><Relationship Id="rId7" Type="http://schemas.openxmlformats.org/officeDocument/2006/relationships/image" Target="../media/image7.png"/><Relationship Id="rId2" Type="http://schemas.openxmlformats.org/officeDocument/2006/relationships/notesSlide" Target="../notesSlides/notesSlide2.xml"/><Relationship Id="rId29" Type="http://schemas.openxmlformats.org/officeDocument/2006/relationships/image" Target="../media/image92.png"/><Relationship Id="rId41" Type="http://schemas.openxmlformats.org/officeDocument/2006/relationships/customXml" Target="../ink/ink6.xml"/><Relationship Id="rId54" Type="http://schemas.openxmlformats.org/officeDocument/2006/relationships/customXml" Target="../ink/ink11.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customXml" Target="../ink/ink1.xml"/><Relationship Id="rId32" Type="http://schemas.openxmlformats.org/officeDocument/2006/relationships/image" Target="../media/image93.png"/><Relationship Id="rId37" Type="http://schemas.openxmlformats.org/officeDocument/2006/relationships/customXml" Target="../ink/ink5.xml"/><Relationship Id="rId40" Type="http://schemas.microsoft.com/office/2007/relationships/hdphoto" Target="../media/hdphoto5.wdp"/><Relationship Id="rId45" Type="http://schemas.openxmlformats.org/officeDocument/2006/relationships/customXml" Target="../ink/ink7.xml"/><Relationship Id="rId53" Type="http://schemas.microsoft.com/office/2007/relationships/hdphoto" Target="../media/hdphoto6.wdp"/><Relationship Id="rId58" Type="http://schemas.openxmlformats.org/officeDocument/2006/relationships/customXml" Target="../ink/ink13.xml"/><Relationship Id="rId5" Type="http://schemas.openxmlformats.org/officeDocument/2006/relationships/image" Target="../media/image6.png"/><Relationship Id="rId36" Type="http://schemas.openxmlformats.org/officeDocument/2006/relationships/image" Target="../media/image95.png"/><Relationship Id="rId49" Type="http://schemas.openxmlformats.org/officeDocument/2006/relationships/customXml" Target="../ink/ink9.xml"/><Relationship Id="rId57" Type="http://schemas.openxmlformats.org/officeDocument/2006/relationships/image" Target="../media/image63.png"/><Relationship Id="rId10" Type="http://schemas.microsoft.com/office/2007/relationships/hdphoto" Target="../media/hdphoto4.wdp"/><Relationship Id="rId31" Type="http://schemas.openxmlformats.org/officeDocument/2006/relationships/customXml" Target="../ink/ink2.xml"/><Relationship Id="rId44" Type="http://schemas.openxmlformats.org/officeDocument/2006/relationships/image" Target="../media/image91.png"/><Relationship Id="rId52" Type="http://schemas.openxmlformats.org/officeDocument/2006/relationships/image" Target="../media/image11.png"/><Relationship Id="rId60" Type="http://schemas.openxmlformats.org/officeDocument/2006/relationships/image" Target="../media/image64.png"/><Relationship Id="rId4" Type="http://schemas.microsoft.com/office/2007/relationships/hdphoto" Target="../media/hdphoto1.wdp"/><Relationship Id="rId9" Type="http://schemas.openxmlformats.org/officeDocument/2006/relationships/image" Target="../media/image8.png"/><Relationship Id="rId30" Type="http://schemas.openxmlformats.org/officeDocument/2006/relationships/image" Target="../media/image9.png"/><Relationship Id="rId35" Type="http://schemas.openxmlformats.org/officeDocument/2006/relationships/customXml" Target="../ink/ink4.xml"/><Relationship Id="rId48" Type="http://schemas.openxmlformats.org/officeDocument/2006/relationships/image" Target="../media/image98.png"/><Relationship Id="rId56" Type="http://schemas.openxmlformats.org/officeDocument/2006/relationships/customXml" Target="../ink/ink12.xml"/><Relationship Id="rId8" Type="http://schemas.microsoft.com/office/2007/relationships/hdphoto" Target="../media/hdphoto3.wdp"/><Relationship Id="rId51" Type="http://schemas.openxmlformats.org/officeDocument/2006/relationships/customXml" Target="../ink/ink10.xml"/><Relationship Id="rId3" Type="http://schemas.openxmlformats.org/officeDocument/2006/relationships/image" Target="../media/image5.png"/><Relationship Id="rId33" Type="http://schemas.openxmlformats.org/officeDocument/2006/relationships/customXml" Target="../ink/ink3.xml"/><Relationship Id="rId38" Type="http://schemas.openxmlformats.org/officeDocument/2006/relationships/image" Target="../media/image61.png"/><Relationship Id="rId46" Type="http://schemas.openxmlformats.org/officeDocument/2006/relationships/image" Target="../media/image97.png"/><Relationship Id="rId59" Type="http://schemas.openxmlformats.org/officeDocument/2006/relationships/customXml" Target="../ink/ink14.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282FF83-8A85-4400-814A-617C38FDF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E218D5-DC91-4359-B4A2-5E8C5EBA2A7F}"/>
              </a:ext>
            </a:extLst>
          </p:cNvPr>
          <p:cNvSpPr>
            <a:spLocks noGrp="1"/>
          </p:cNvSpPr>
          <p:nvPr>
            <p:ph type="ctrTitle"/>
          </p:nvPr>
        </p:nvSpPr>
        <p:spPr>
          <a:xfrm>
            <a:off x="1113810" y="3137364"/>
            <a:ext cx="5885506" cy="2712688"/>
          </a:xfrm>
        </p:spPr>
        <p:txBody>
          <a:bodyPr vert="horz" lIns="91440" tIns="45720" rIns="91440" bIns="45720" rtlCol="0" anchor="t">
            <a:normAutofit/>
          </a:bodyPr>
          <a:lstStyle/>
          <a:p>
            <a:pPr algn="l"/>
            <a:r>
              <a:rPr lang="en-US" sz="3800" b="1" kern="1200" dirty="0">
                <a:latin typeface="+mj-lt"/>
                <a:ea typeface="+mj-ea"/>
                <a:cs typeface="+mj-cs"/>
              </a:rPr>
              <a:t>How do I wish to </a:t>
            </a:r>
            <a:br>
              <a:rPr lang="en-US" sz="3800" b="1" kern="1200" dirty="0">
                <a:latin typeface="+mj-lt"/>
                <a:ea typeface="+mj-ea"/>
                <a:cs typeface="+mj-cs"/>
              </a:rPr>
            </a:br>
            <a:r>
              <a:rPr lang="en-US" sz="3800" b="1" kern="1200" dirty="0">
                <a:latin typeface="+mj-lt"/>
                <a:ea typeface="+mj-ea"/>
                <a:cs typeface="+mj-cs"/>
              </a:rPr>
              <a:t>(re-)connect with people that are important to me?  </a:t>
            </a:r>
            <a:br>
              <a:rPr lang="en-US" sz="3800" b="1" kern="1200" dirty="0">
                <a:latin typeface="+mj-lt"/>
                <a:ea typeface="+mj-ea"/>
                <a:cs typeface="+mj-cs"/>
              </a:rPr>
            </a:br>
            <a:br>
              <a:rPr lang="en-US" sz="3800" b="1" kern="1200" dirty="0">
                <a:latin typeface="+mj-lt"/>
                <a:ea typeface="+mj-ea"/>
                <a:cs typeface="+mj-cs"/>
              </a:rPr>
            </a:br>
            <a:r>
              <a:rPr lang="en-US" sz="3800" b="1" kern="1200" dirty="0">
                <a:latin typeface="+mj-lt"/>
                <a:ea typeface="+mj-ea"/>
                <a:cs typeface="+mj-cs"/>
              </a:rPr>
              <a:t>Exercise 2</a:t>
            </a:r>
          </a:p>
        </p:txBody>
      </p:sp>
      <p:grpSp>
        <p:nvGrpSpPr>
          <p:cNvPr id="193" name="Group 19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03868"/>
            <a:ext cx="731521" cy="673460"/>
            <a:chOff x="3940602" y="308034"/>
            <a:chExt cx="2116791" cy="3428999"/>
          </a:xfrm>
          <a:solidFill>
            <a:schemeClr val="accent4"/>
          </a:solidFill>
        </p:grpSpPr>
        <p:sp>
          <p:nvSpPr>
            <p:cNvPr id="194" name="Rectangle 19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Rectangle 19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9414" y="232757"/>
            <a:ext cx="3765762" cy="625948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white global social network on ... | Stock vector | Colourbox">
            <a:extLst>
              <a:ext uri="{FF2B5EF4-FFF2-40B4-BE49-F238E27FC236}">
                <a16:creationId xmlns:a16="http://schemas.microsoft.com/office/drawing/2014/main" id="{3DDA9A65-F8E2-4AE0-9E58-CCF1532277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091"/>
          <a:stretch/>
        </p:blipFill>
        <p:spPr bwMode="auto">
          <a:xfrm>
            <a:off x="8566811" y="403240"/>
            <a:ext cx="2485111" cy="1822494"/>
          </a:xfrm>
          <a:prstGeom prst="rect">
            <a:avLst/>
          </a:prstGeom>
          <a:extLst>
            <a:ext uri="{909E8E84-426E-40DD-AFC4-6F175D3DCCD1}">
              <a14:hiddenFill xmlns:a14="http://schemas.microsoft.com/office/drawing/2010/main">
                <a:solidFill>
                  <a:srgbClr val="FFFFFF"/>
                </a:solidFill>
              </a14:hiddenFill>
            </a:ext>
          </a:extLst>
        </p:spPr>
      </p:pic>
      <p:pic>
        <p:nvPicPr>
          <p:cNvPr id="6" name="Slika 7">
            <a:extLst>
              <a:ext uri="{FF2B5EF4-FFF2-40B4-BE49-F238E27FC236}">
                <a16:creationId xmlns:a16="http://schemas.microsoft.com/office/drawing/2014/main" id="{3C6A14D0-9C4B-4B34-94B9-D3F4CBF2E7FA}"/>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8179723" y="2582584"/>
            <a:ext cx="3259287" cy="1509950"/>
          </a:xfrm>
          <a:prstGeom prst="rect">
            <a:avLst/>
          </a:prstGeom>
        </p:spPr>
      </p:pic>
      <p:pic>
        <p:nvPicPr>
          <p:cNvPr id="9" name="Immagine 11">
            <a:extLst>
              <a:ext uri="{FF2B5EF4-FFF2-40B4-BE49-F238E27FC236}">
                <a16:creationId xmlns:a16="http://schemas.microsoft.com/office/drawing/2014/main" id="{2D89F3D4-76EE-4D0C-AE78-FBD64079A87D}"/>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8179723" y="5006185"/>
            <a:ext cx="3259287" cy="7088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7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5E394DF-7558-46A3-801B-7A7B39050381}"/>
              </a:ext>
            </a:extLst>
          </p:cNvPr>
          <p:cNvSpPr>
            <a:spLocks noGrp="1"/>
          </p:cNvSpPr>
          <p:nvPr>
            <p:ph type="title"/>
          </p:nvPr>
        </p:nvSpPr>
        <p:spPr>
          <a:xfrm>
            <a:off x="640080" y="640080"/>
            <a:ext cx="6894575" cy="3566160"/>
          </a:xfrm>
        </p:spPr>
        <p:txBody>
          <a:bodyPr vert="horz" lIns="91440" tIns="45720" rIns="91440" bIns="45720" rtlCol="0" anchor="b">
            <a:normAutofit fontScale="90000"/>
          </a:bodyPr>
          <a:lstStyle/>
          <a:p>
            <a:r>
              <a:rPr lang="en-US" sz="4100" dirty="0"/>
              <a:t>Sam is happy with the idea. Maybe he can use it to contact his brother Tony and Tessa as well? However, he hasn’t seen them for more than 25 years? Maybe they are still angry with him?</a:t>
            </a:r>
          </a:p>
        </p:txBody>
      </p:sp>
      <p:sp>
        <p:nvSpPr>
          <p:cNvPr id="11"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tekening&#10;&#10;Beschrijving is gegenereerd met zeer hoge betrouwbaarheid">
            <a:extLst>
              <a:ext uri="{FF2B5EF4-FFF2-40B4-BE49-F238E27FC236}">
                <a16:creationId xmlns:a16="http://schemas.microsoft.com/office/drawing/2014/main" id="{8436DEFD-792F-4085-B4AF-68FF207121D4}"/>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r="1521"/>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Tree>
    <p:extLst>
      <p:ext uri="{BB962C8B-B14F-4D97-AF65-F5344CB8AC3E}">
        <p14:creationId xmlns:p14="http://schemas.microsoft.com/office/powerpoint/2010/main" val="174561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peelgoed, shirt, tekening&#10;&#10;Beschrijving is gegenereerd met zeer hoge betrouwbaarheid">
            <a:extLst>
              <a:ext uri="{FF2B5EF4-FFF2-40B4-BE49-F238E27FC236}">
                <a16:creationId xmlns:a16="http://schemas.microsoft.com/office/drawing/2014/main" id="{BA63D3A9-8C03-4BDF-88CE-CDCC390B25B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89992" l="10000" r="89992"/>
                    </a14:imgEffect>
                  </a14:imgLayer>
                </a14:imgProps>
              </a:ext>
            </a:extLst>
          </a:blip>
          <a:srcRect t="17917" b="25833"/>
          <a:stretch/>
        </p:blipFill>
        <p:spPr>
          <a:xfrm>
            <a:off x="20" y="-70413"/>
            <a:ext cx="12191980" cy="6857990"/>
          </a:xfrm>
          <a:prstGeom prst="rect">
            <a:avLst/>
          </a:prstGeom>
        </p:spPr>
      </p:pic>
      <p:sp>
        <p:nvSpPr>
          <p:cNvPr id="2" name="Titel 1">
            <a:extLst>
              <a:ext uri="{FF2B5EF4-FFF2-40B4-BE49-F238E27FC236}">
                <a16:creationId xmlns:a16="http://schemas.microsoft.com/office/drawing/2014/main" id="{6775393B-1FB5-44D1-8321-A3B4DFF9BCFB}"/>
              </a:ext>
            </a:extLst>
          </p:cNvPr>
          <p:cNvSpPr>
            <a:spLocks noGrp="1"/>
          </p:cNvSpPr>
          <p:nvPr>
            <p:ph type="title"/>
          </p:nvPr>
        </p:nvSpPr>
        <p:spPr>
          <a:xfrm>
            <a:off x="519309" y="709091"/>
            <a:ext cx="3569611" cy="4830318"/>
          </a:xfrm>
          <a:prstGeom prst="ellipse">
            <a:avLst/>
          </a:prstGeom>
          <a:solidFill>
            <a:srgbClr val="FFFFFF"/>
          </a:solidFill>
          <a:ln w="174625" cmpd="thinThick">
            <a:solidFill>
              <a:srgbClr val="FFFFFF"/>
            </a:solidFill>
          </a:ln>
        </p:spPr>
        <p:txBody>
          <a:bodyPr anchor="ctr">
            <a:normAutofit fontScale="90000"/>
          </a:bodyPr>
          <a:lstStyle/>
          <a:p>
            <a:pPr algn="ctr"/>
            <a:r>
              <a:rPr lang="en-GB" sz="2800" dirty="0">
                <a:solidFill>
                  <a:srgbClr val="262626"/>
                </a:solidFill>
              </a:rPr>
              <a:t>The support worker asks Sam what he would like to say to his brother if he were to see him again.</a:t>
            </a:r>
            <a:br>
              <a:rPr lang="en-GB" sz="2800" dirty="0">
                <a:solidFill>
                  <a:srgbClr val="262626"/>
                </a:solidFill>
              </a:rPr>
            </a:br>
            <a:br>
              <a:rPr lang="en-GB" sz="2800" dirty="0">
                <a:solidFill>
                  <a:srgbClr val="262626"/>
                </a:solidFill>
              </a:rPr>
            </a:br>
            <a:r>
              <a:rPr lang="en-GB" sz="2800" dirty="0">
                <a:solidFill>
                  <a:srgbClr val="262626"/>
                </a:solidFill>
              </a:rPr>
              <a:t>Maybe he can make a video with his smartphone and send it to Tony and Tessa? </a:t>
            </a:r>
          </a:p>
        </p:txBody>
      </p:sp>
      <p:pic>
        <p:nvPicPr>
          <p:cNvPr id="5" name="Afbeelding 4">
            <a:extLst>
              <a:ext uri="{FF2B5EF4-FFF2-40B4-BE49-F238E27FC236}">
                <a16:creationId xmlns:a16="http://schemas.microsoft.com/office/drawing/2014/main" id="{BE7A2BE4-A609-495D-BF39-EB1D90F1B6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7503" y="5098700"/>
            <a:ext cx="881417" cy="881417"/>
          </a:xfrm>
          <a:prstGeom prst="rect">
            <a:avLst/>
          </a:prstGeom>
        </p:spPr>
      </p:pic>
    </p:spTree>
    <p:extLst>
      <p:ext uri="{BB962C8B-B14F-4D97-AF65-F5344CB8AC3E}">
        <p14:creationId xmlns:p14="http://schemas.microsoft.com/office/powerpoint/2010/main" val="177042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394DF-7558-46A3-801B-7A7B39050381}"/>
              </a:ext>
            </a:extLst>
          </p:cNvPr>
          <p:cNvSpPr>
            <a:spLocks noGrp="1"/>
          </p:cNvSpPr>
          <p:nvPr>
            <p:ph type="title"/>
          </p:nvPr>
        </p:nvSpPr>
        <p:spPr>
          <a:xfrm>
            <a:off x="1120323" y="675902"/>
            <a:ext cx="6894575" cy="4159240"/>
          </a:xfrm>
        </p:spPr>
        <p:txBody>
          <a:bodyPr vert="horz" lIns="91440" tIns="45720" rIns="91440" bIns="45720" rtlCol="0" anchor="b">
            <a:normAutofit fontScale="90000"/>
          </a:bodyPr>
          <a:lstStyle/>
          <a:p>
            <a:r>
              <a:rPr lang="en-US" sz="5600" dirty="0"/>
              <a:t>Sam decided it would be best to write a letter. He asks his support worker to help him with it. He will send the letter using email on his notebook.</a:t>
            </a:r>
          </a:p>
        </p:txBody>
      </p:sp>
      <p:pic>
        <p:nvPicPr>
          <p:cNvPr id="4" name="Tijdelijke aanduiding voor inhoud 3" descr="Afbeelding met tekening&#10;&#10;Beschrijving is gegenereerd met zeer hoge betrouwbaarheid">
            <a:extLst>
              <a:ext uri="{FF2B5EF4-FFF2-40B4-BE49-F238E27FC236}">
                <a16:creationId xmlns:a16="http://schemas.microsoft.com/office/drawing/2014/main" id="{8436DEFD-792F-4085-B4AF-68FF207121D4}"/>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r="1521"/>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pic>
        <p:nvPicPr>
          <p:cNvPr id="8" name="Graphic 7" descr="E-mail">
            <a:extLst>
              <a:ext uri="{FF2B5EF4-FFF2-40B4-BE49-F238E27FC236}">
                <a16:creationId xmlns:a16="http://schemas.microsoft.com/office/drawing/2014/main" id="{8D7F26C7-5F4B-41BF-B6F8-60D5406E49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64256" y="5036974"/>
            <a:ext cx="914400" cy="914400"/>
          </a:xfrm>
          <a:prstGeom prst="rect">
            <a:avLst/>
          </a:prstGeom>
        </p:spPr>
      </p:pic>
    </p:spTree>
    <p:extLst>
      <p:ext uri="{BB962C8B-B14F-4D97-AF65-F5344CB8AC3E}">
        <p14:creationId xmlns:p14="http://schemas.microsoft.com/office/powerpoint/2010/main" val="114814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peelgoed, shirt, tekening&#10;&#10;Beschrijving is gegenereerd met zeer hoge betrouwbaarheid">
            <a:extLst>
              <a:ext uri="{FF2B5EF4-FFF2-40B4-BE49-F238E27FC236}">
                <a16:creationId xmlns:a16="http://schemas.microsoft.com/office/drawing/2014/main" id="{BA63D3A9-8C03-4BDF-88CE-CDCC390B25B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89992" l="10000" r="89992"/>
                    </a14:imgEffect>
                  </a14:imgLayer>
                </a14:imgProps>
              </a:ext>
            </a:extLst>
          </a:blip>
          <a:srcRect t="17917" b="25833"/>
          <a:stretch/>
        </p:blipFill>
        <p:spPr>
          <a:xfrm>
            <a:off x="20" y="10"/>
            <a:ext cx="12191980" cy="6857990"/>
          </a:xfrm>
          <a:prstGeom prst="rect">
            <a:avLst/>
          </a:prstGeom>
        </p:spPr>
      </p:pic>
      <p:sp>
        <p:nvSpPr>
          <p:cNvPr id="2" name="Titel 1">
            <a:extLst>
              <a:ext uri="{FF2B5EF4-FFF2-40B4-BE49-F238E27FC236}">
                <a16:creationId xmlns:a16="http://schemas.microsoft.com/office/drawing/2014/main" id="{6775393B-1FB5-44D1-8321-A3B4DFF9BCFB}"/>
              </a:ext>
            </a:extLst>
          </p:cNvPr>
          <p:cNvSpPr>
            <a:spLocks noGrp="1"/>
          </p:cNvSpPr>
          <p:nvPr>
            <p:ph type="title"/>
          </p:nvPr>
        </p:nvSpPr>
        <p:spPr>
          <a:xfrm>
            <a:off x="519309" y="709091"/>
            <a:ext cx="3569611" cy="4830318"/>
          </a:xfrm>
          <a:prstGeom prst="ellipse">
            <a:avLst/>
          </a:prstGeom>
          <a:solidFill>
            <a:srgbClr val="FFFFFF"/>
          </a:solidFill>
          <a:ln w="174625" cmpd="thinThick">
            <a:solidFill>
              <a:srgbClr val="FFFFFF"/>
            </a:solidFill>
          </a:ln>
        </p:spPr>
        <p:txBody>
          <a:bodyPr anchor="ctr">
            <a:normAutofit fontScale="90000"/>
          </a:bodyPr>
          <a:lstStyle/>
          <a:p>
            <a:pPr algn="ctr"/>
            <a:r>
              <a:rPr lang="en-GB" sz="2800" dirty="0">
                <a:solidFill>
                  <a:srgbClr val="262626"/>
                </a:solidFill>
              </a:rPr>
              <a:t>The support worker than asks Sam how he wishes to get into contact with his neighbours. They appear to have moved away as well. </a:t>
            </a:r>
            <a:br>
              <a:rPr lang="en-GB" sz="2800" dirty="0">
                <a:solidFill>
                  <a:srgbClr val="262626"/>
                </a:solidFill>
              </a:rPr>
            </a:br>
            <a:br>
              <a:rPr lang="en-GB" sz="2800" dirty="0">
                <a:solidFill>
                  <a:srgbClr val="262626"/>
                </a:solidFill>
              </a:rPr>
            </a:br>
            <a:r>
              <a:rPr lang="en-GB" sz="2800" dirty="0">
                <a:solidFill>
                  <a:srgbClr val="262626"/>
                </a:solidFill>
              </a:rPr>
              <a:t>.</a:t>
            </a:r>
          </a:p>
        </p:txBody>
      </p:sp>
    </p:spTree>
    <p:extLst>
      <p:ext uri="{BB962C8B-B14F-4D97-AF65-F5344CB8AC3E}">
        <p14:creationId xmlns:p14="http://schemas.microsoft.com/office/powerpoint/2010/main" val="469039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394DF-7558-46A3-801B-7A7B39050381}"/>
              </a:ext>
            </a:extLst>
          </p:cNvPr>
          <p:cNvSpPr>
            <a:spLocks noGrp="1"/>
          </p:cNvSpPr>
          <p:nvPr>
            <p:ph type="title"/>
          </p:nvPr>
        </p:nvSpPr>
        <p:spPr>
          <a:xfrm>
            <a:off x="956550" y="1009935"/>
            <a:ext cx="6894575" cy="4254774"/>
          </a:xfrm>
        </p:spPr>
        <p:txBody>
          <a:bodyPr vert="horz" lIns="91440" tIns="45720" rIns="91440" bIns="45720" rtlCol="0" anchor="b">
            <a:normAutofit fontScale="90000"/>
          </a:bodyPr>
          <a:lstStyle/>
          <a:p>
            <a:r>
              <a:rPr lang="en-US" sz="5600" dirty="0"/>
              <a:t>Sam has heard how people found each other through social media, by using Facebook. Maybe he could learn how to use Facebook as well?</a:t>
            </a:r>
          </a:p>
        </p:txBody>
      </p:sp>
      <p:pic>
        <p:nvPicPr>
          <p:cNvPr id="4" name="Tijdelijke aanduiding voor inhoud 3" descr="Afbeelding met tekening&#10;&#10;Beschrijving is gegenereerd met zeer hoge betrouwbaarheid">
            <a:extLst>
              <a:ext uri="{FF2B5EF4-FFF2-40B4-BE49-F238E27FC236}">
                <a16:creationId xmlns:a16="http://schemas.microsoft.com/office/drawing/2014/main" id="{8436DEFD-792F-4085-B4AF-68FF207121D4}"/>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r="1521"/>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pic>
        <p:nvPicPr>
          <p:cNvPr id="5" name="Afbeelding 4" descr="Afbeelding met tekst, illustratie, vectorafbeeldingen&#10;&#10;Beschrijving is gegenereerd met zeer hoge betrouwbaarheid">
            <a:extLst>
              <a:ext uri="{FF2B5EF4-FFF2-40B4-BE49-F238E27FC236}">
                <a16:creationId xmlns:a16="http://schemas.microsoft.com/office/drawing/2014/main" id="{6B9C29A1-19F0-4D85-9DB7-1FFFCDE380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1962" y="5264709"/>
            <a:ext cx="1119116" cy="1119116"/>
          </a:xfrm>
          <a:prstGeom prst="rect">
            <a:avLst/>
          </a:prstGeom>
        </p:spPr>
      </p:pic>
    </p:spTree>
    <p:extLst>
      <p:ext uri="{BB962C8B-B14F-4D97-AF65-F5344CB8AC3E}">
        <p14:creationId xmlns:p14="http://schemas.microsoft.com/office/powerpoint/2010/main" val="1027741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845931C-E206-47C6-AD5F-942D356AEB66}"/>
              </a:ext>
            </a:extLst>
          </p:cNvPr>
          <p:cNvSpPr txBox="1"/>
          <p:nvPr/>
        </p:nvSpPr>
        <p:spPr>
          <a:xfrm>
            <a:off x="2399234" y="2073715"/>
            <a:ext cx="6935759" cy="299304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8800" kern="1200" dirty="0">
                <a:latin typeface="+mj-lt"/>
                <a:ea typeface="+mj-ea"/>
                <a:cs typeface="+mj-cs"/>
              </a:rPr>
              <a:t>Exercise 1</a:t>
            </a:r>
          </a:p>
          <a:p>
            <a:pPr algn="ctr">
              <a:lnSpc>
                <a:spcPct val="90000"/>
              </a:lnSpc>
              <a:spcBef>
                <a:spcPct val="0"/>
              </a:spcBef>
              <a:spcAft>
                <a:spcPts val="600"/>
              </a:spcAft>
            </a:pPr>
            <a:r>
              <a:rPr lang="en-US" sz="8800" dirty="0">
                <a:latin typeface="+mj-lt"/>
                <a:ea typeface="+mj-ea"/>
                <a:cs typeface="+mj-cs"/>
              </a:rPr>
              <a:t>Questions</a:t>
            </a:r>
            <a:endParaRPr lang="en-US" sz="8800" kern="1200" dirty="0">
              <a:latin typeface="+mj-lt"/>
              <a:ea typeface="+mj-ea"/>
              <a:cs typeface="+mj-cs"/>
            </a:endParaRPr>
          </a:p>
        </p:txBody>
      </p:sp>
    </p:spTree>
    <p:extLst>
      <p:ext uri="{BB962C8B-B14F-4D97-AF65-F5344CB8AC3E}">
        <p14:creationId xmlns:p14="http://schemas.microsoft.com/office/powerpoint/2010/main" val="351065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2FA04-7906-4D12-A7A5-3D1763672D67}"/>
              </a:ext>
            </a:extLst>
          </p:cNvPr>
          <p:cNvSpPr>
            <a:spLocks noGrp="1"/>
          </p:cNvSpPr>
          <p:nvPr>
            <p:ph type="title"/>
          </p:nvPr>
        </p:nvSpPr>
        <p:spPr>
          <a:xfrm>
            <a:off x="319239" y="1514901"/>
            <a:ext cx="4935055" cy="4677770"/>
          </a:xfrm>
        </p:spPr>
        <p:txBody>
          <a:bodyPr vert="horz" lIns="91440" tIns="45720" rIns="91440" bIns="45720" rtlCol="0" anchor="b">
            <a:normAutofit fontScale="90000"/>
          </a:bodyPr>
          <a:lstStyle/>
          <a:p>
            <a:r>
              <a:rPr lang="en-US" sz="5000" dirty="0">
                <a:solidFill>
                  <a:schemeClr val="tx2">
                    <a:lumMod val="75000"/>
                  </a:schemeClr>
                </a:solidFill>
              </a:rPr>
              <a:t>Is Sam able to see Jos every day?</a:t>
            </a:r>
            <a:br>
              <a:rPr lang="en-US" sz="5000" dirty="0">
                <a:solidFill>
                  <a:schemeClr val="tx2">
                    <a:lumMod val="75000"/>
                  </a:schemeClr>
                </a:solidFill>
              </a:rPr>
            </a:br>
            <a:br>
              <a:rPr lang="en-US" sz="5000" dirty="0">
                <a:solidFill>
                  <a:schemeClr val="tx2">
                    <a:lumMod val="75000"/>
                  </a:schemeClr>
                </a:solidFill>
              </a:rPr>
            </a:br>
            <a:r>
              <a:rPr lang="en-US" sz="5000" dirty="0">
                <a:solidFill>
                  <a:schemeClr val="tx2">
                    <a:lumMod val="75000"/>
                  </a:schemeClr>
                </a:solidFill>
              </a:rPr>
              <a:t>		or</a:t>
            </a:r>
            <a:br>
              <a:rPr lang="en-US" sz="5000" b="1" dirty="0">
                <a:solidFill>
                  <a:schemeClr val="tx2">
                    <a:lumMod val="75000"/>
                  </a:schemeClr>
                </a:solidFill>
              </a:rPr>
            </a:br>
            <a:br>
              <a:rPr lang="en-US" sz="5000" dirty="0">
                <a:solidFill>
                  <a:schemeClr val="tx2">
                    <a:lumMod val="75000"/>
                  </a:schemeClr>
                </a:solidFill>
              </a:rPr>
            </a:br>
            <a:r>
              <a:rPr lang="en-US" sz="5000" dirty="0">
                <a:solidFill>
                  <a:schemeClr val="tx2">
                    <a:lumMod val="75000"/>
                  </a:schemeClr>
                </a:solidFill>
              </a:rPr>
              <a:t>Explain your answer</a:t>
            </a:r>
          </a:p>
        </p:txBody>
      </p:sp>
      <p:pic>
        <p:nvPicPr>
          <p:cNvPr id="10" name="Tijdelijke aanduiding voor inhoud 9" descr="Afbeelding met speelgoed&#10;&#10;Beschrijving is gegenereerd met zeer hoge betrouwbaarheid">
            <a:extLst>
              <a:ext uri="{FF2B5EF4-FFF2-40B4-BE49-F238E27FC236}">
                <a16:creationId xmlns:a16="http://schemas.microsoft.com/office/drawing/2014/main" id="{0FC390F0-4FF2-47CA-BD45-ECD11BE265B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46" r="3330" b="-3"/>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pic>
        <p:nvPicPr>
          <p:cNvPr id="6" name="Graphic 12011" descr="Duim omhoog">
            <a:extLst>
              <a:ext uri="{FF2B5EF4-FFF2-40B4-BE49-F238E27FC236}">
                <a16:creationId xmlns:a16="http://schemas.microsoft.com/office/drawing/2014/main" id="{7DDBCF3C-A922-42FB-858A-A4A9D41D8A5C}"/>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77" y="3756147"/>
            <a:ext cx="1219600" cy="1184342"/>
          </a:xfrm>
          <a:prstGeom prst="rect">
            <a:avLst/>
          </a:prstGeom>
        </p:spPr>
      </p:pic>
      <p:pic>
        <p:nvPicPr>
          <p:cNvPr id="7" name="Graphic 12010" descr="Duim omhoog">
            <a:extLst>
              <a:ext uri="{FF2B5EF4-FFF2-40B4-BE49-F238E27FC236}">
                <a16:creationId xmlns:a16="http://schemas.microsoft.com/office/drawing/2014/main" id="{7D72CAC7-47D0-4143-B1D0-63AC87625427}"/>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2786766" y="3901508"/>
            <a:ext cx="1219600" cy="1056594"/>
          </a:xfrm>
          <a:prstGeom prst="rect">
            <a:avLst/>
          </a:prstGeom>
        </p:spPr>
      </p:pic>
    </p:spTree>
    <p:extLst>
      <p:ext uri="{BB962C8B-B14F-4D97-AF65-F5344CB8AC3E}">
        <p14:creationId xmlns:p14="http://schemas.microsoft.com/office/powerpoint/2010/main" val="161603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2FA04-7906-4D12-A7A5-3D1763672D67}"/>
              </a:ext>
            </a:extLst>
          </p:cNvPr>
          <p:cNvSpPr>
            <a:spLocks noGrp="1"/>
          </p:cNvSpPr>
          <p:nvPr>
            <p:ph type="title"/>
          </p:nvPr>
        </p:nvSpPr>
        <p:spPr>
          <a:xfrm>
            <a:off x="319239" y="1514901"/>
            <a:ext cx="4935055" cy="4677770"/>
          </a:xfrm>
        </p:spPr>
        <p:txBody>
          <a:bodyPr vert="horz" lIns="91440" tIns="45720" rIns="91440" bIns="45720" rtlCol="0" anchor="b">
            <a:normAutofit fontScale="90000"/>
          </a:bodyPr>
          <a:lstStyle/>
          <a:p>
            <a:r>
              <a:rPr lang="en-US" sz="5000" dirty="0">
                <a:solidFill>
                  <a:schemeClr val="tx2">
                    <a:lumMod val="75000"/>
                  </a:schemeClr>
                </a:solidFill>
              </a:rPr>
              <a:t>Did Sam know how to contact his brother?</a:t>
            </a:r>
            <a:br>
              <a:rPr lang="en-US" sz="5000" dirty="0">
                <a:solidFill>
                  <a:schemeClr val="tx2">
                    <a:lumMod val="75000"/>
                  </a:schemeClr>
                </a:solidFill>
              </a:rPr>
            </a:br>
            <a:br>
              <a:rPr lang="en-US" sz="5000" dirty="0">
                <a:solidFill>
                  <a:schemeClr val="tx2">
                    <a:lumMod val="75000"/>
                  </a:schemeClr>
                </a:solidFill>
              </a:rPr>
            </a:br>
            <a:r>
              <a:rPr lang="en-US" sz="5000" dirty="0">
                <a:solidFill>
                  <a:schemeClr val="tx2">
                    <a:lumMod val="75000"/>
                  </a:schemeClr>
                </a:solidFill>
              </a:rPr>
              <a:t>		or</a:t>
            </a:r>
            <a:br>
              <a:rPr lang="en-US" sz="5000" b="1" dirty="0">
                <a:solidFill>
                  <a:schemeClr val="tx2">
                    <a:lumMod val="75000"/>
                  </a:schemeClr>
                </a:solidFill>
              </a:rPr>
            </a:br>
            <a:br>
              <a:rPr lang="en-US" sz="5000" dirty="0">
                <a:solidFill>
                  <a:schemeClr val="tx2">
                    <a:lumMod val="75000"/>
                  </a:schemeClr>
                </a:solidFill>
              </a:rPr>
            </a:br>
            <a:r>
              <a:rPr lang="en-US" sz="5000" dirty="0">
                <a:solidFill>
                  <a:schemeClr val="tx2">
                    <a:lumMod val="75000"/>
                  </a:schemeClr>
                </a:solidFill>
              </a:rPr>
              <a:t>Explain your answer</a:t>
            </a:r>
          </a:p>
        </p:txBody>
      </p:sp>
      <p:pic>
        <p:nvPicPr>
          <p:cNvPr id="10" name="Tijdelijke aanduiding voor inhoud 9" descr="Afbeelding met speelgoed&#10;&#10;Beschrijving is gegenereerd met zeer hoge betrouwbaarheid">
            <a:extLst>
              <a:ext uri="{FF2B5EF4-FFF2-40B4-BE49-F238E27FC236}">
                <a16:creationId xmlns:a16="http://schemas.microsoft.com/office/drawing/2014/main" id="{0FC390F0-4FF2-47CA-BD45-ECD11BE265B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46" r="3330" b="-3"/>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pic>
        <p:nvPicPr>
          <p:cNvPr id="6" name="Graphic 12011" descr="Duim omhoog">
            <a:extLst>
              <a:ext uri="{FF2B5EF4-FFF2-40B4-BE49-F238E27FC236}">
                <a16:creationId xmlns:a16="http://schemas.microsoft.com/office/drawing/2014/main" id="{7DDBCF3C-A922-42FB-858A-A4A9D41D8A5C}"/>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77" y="3756147"/>
            <a:ext cx="1219600" cy="1184342"/>
          </a:xfrm>
          <a:prstGeom prst="rect">
            <a:avLst/>
          </a:prstGeom>
        </p:spPr>
      </p:pic>
      <p:pic>
        <p:nvPicPr>
          <p:cNvPr id="7" name="Graphic 12010" descr="Duim omhoog">
            <a:extLst>
              <a:ext uri="{FF2B5EF4-FFF2-40B4-BE49-F238E27FC236}">
                <a16:creationId xmlns:a16="http://schemas.microsoft.com/office/drawing/2014/main" id="{7D72CAC7-47D0-4143-B1D0-63AC87625427}"/>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2786766" y="3901508"/>
            <a:ext cx="1219600" cy="1056594"/>
          </a:xfrm>
          <a:prstGeom prst="rect">
            <a:avLst/>
          </a:prstGeom>
        </p:spPr>
      </p:pic>
    </p:spTree>
    <p:extLst>
      <p:ext uri="{BB962C8B-B14F-4D97-AF65-F5344CB8AC3E}">
        <p14:creationId xmlns:p14="http://schemas.microsoft.com/office/powerpoint/2010/main" val="33505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2FA04-7906-4D12-A7A5-3D1763672D67}"/>
              </a:ext>
            </a:extLst>
          </p:cNvPr>
          <p:cNvSpPr>
            <a:spLocks noGrp="1"/>
          </p:cNvSpPr>
          <p:nvPr>
            <p:ph type="title"/>
          </p:nvPr>
        </p:nvSpPr>
        <p:spPr>
          <a:xfrm>
            <a:off x="319239" y="1037230"/>
            <a:ext cx="6750301" cy="5155441"/>
          </a:xfrm>
        </p:spPr>
        <p:txBody>
          <a:bodyPr vert="horz" lIns="91440" tIns="45720" rIns="91440" bIns="45720" rtlCol="0" anchor="b">
            <a:normAutofit fontScale="90000"/>
          </a:bodyPr>
          <a:lstStyle/>
          <a:p>
            <a:r>
              <a:rPr lang="en-US" sz="5000" dirty="0">
                <a:solidFill>
                  <a:schemeClr val="tx2">
                    <a:lumMod val="75000"/>
                  </a:schemeClr>
                </a:solidFill>
              </a:rPr>
              <a:t>Can Sam contact people without knowing their address or phone number?</a:t>
            </a:r>
            <a:br>
              <a:rPr lang="en-US" sz="5000" dirty="0">
                <a:solidFill>
                  <a:schemeClr val="tx2">
                    <a:lumMod val="75000"/>
                  </a:schemeClr>
                </a:solidFill>
              </a:rPr>
            </a:br>
            <a:br>
              <a:rPr lang="en-US" sz="5000" dirty="0">
                <a:solidFill>
                  <a:schemeClr val="tx2">
                    <a:lumMod val="75000"/>
                  </a:schemeClr>
                </a:solidFill>
              </a:rPr>
            </a:br>
            <a:r>
              <a:rPr lang="en-US" sz="5000" dirty="0">
                <a:solidFill>
                  <a:schemeClr val="tx2">
                    <a:lumMod val="75000"/>
                  </a:schemeClr>
                </a:solidFill>
              </a:rPr>
              <a:t>		or</a:t>
            </a:r>
            <a:br>
              <a:rPr lang="en-US" sz="5000" b="1" dirty="0">
                <a:solidFill>
                  <a:schemeClr val="tx2">
                    <a:lumMod val="75000"/>
                  </a:schemeClr>
                </a:solidFill>
              </a:rPr>
            </a:br>
            <a:br>
              <a:rPr lang="en-US" sz="5000" dirty="0">
                <a:solidFill>
                  <a:schemeClr val="tx2">
                    <a:lumMod val="75000"/>
                  </a:schemeClr>
                </a:solidFill>
              </a:rPr>
            </a:br>
            <a:r>
              <a:rPr lang="en-US" sz="5000" dirty="0">
                <a:solidFill>
                  <a:schemeClr val="tx2">
                    <a:lumMod val="75000"/>
                  </a:schemeClr>
                </a:solidFill>
              </a:rPr>
              <a:t>Explain your answer</a:t>
            </a:r>
          </a:p>
        </p:txBody>
      </p:sp>
      <p:pic>
        <p:nvPicPr>
          <p:cNvPr id="10" name="Tijdelijke aanduiding voor inhoud 9" descr="Afbeelding met speelgoed&#10;&#10;Beschrijving is gegenereerd met zeer hoge betrouwbaarheid">
            <a:extLst>
              <a:ext uri="{FF2B5EF4-FFF2-40B4-BE49-F238E27FC236}">
                <a16:creationId xmlns:a16="http://schemas.microsoft.com/office/drawing/2014/main" id="{0FC390F0-4FF2-47CA-BD45-ECD11BE265B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46" r="3330" b="-3"/>
          <a:stretch/>
        </p:blipFill>
        <p:spPr>
          <a:xfrm>
            <a:off x="6728346" y="1"/>
            <a:ext cx="5463654"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pic>
        <p:nvPicPr>
          <p:cNvPr id="6" name="Graphic 12011" descr="Duim omhoog">
            <a:extLst>
              <a:ext uri="{FF2B5EF4-FFF2-40B4-BE49-F238E27FC236}">
                <a16:creationId xmlns:a16="http://schemas.microsoft.com/office/drawing/2014/main" id="{7DDBCF3C-A922-42FB-858A-A4A9D41D8A5C}"/>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77" y="3756147"/>
            <a:ext cx="1219600" cy="1184342"/>
          </a:xfrm>
          <a:prstGeom prst="rect">
            <a:avLst/>
          </a:prstGeom>
        </p:spPr>
      </p:pic>
      <p:pic>
        <p:nvPicPr>
          <p:cNvPr id="7" name="Graphic 12010" descr="Duim omhoog">
            <a:extLst>
              <a:ext uri="{FF2B5EF4-FFF2-40B4-BE49-F238E27FC236}">
                <a16:creationId xmlns:a16="http://schemas.microsoft.com/office/drawing/2014/main" id="{7D72CAC7-47D0-4143-B1D0-63AC87625427}"/>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2786766" y="3901508"/>
            <a:ext cx="1219600" cy="1056594"/>
          </a:xfrm>
          <a:prstGeom prst="rect">
            <a:avLst/>
          </a:prstGeom>
        </p:spPr>
      </p:pic>
    </p:spTree>
    <p:extLst>
      <p:ext uri="{BB962C8B-B14F-4D97-AF65-F5344CB8AC3E}">
        <p14:creationId xmlns:p14="http://schemas.microsoft.com/office/powerpoint/2010/main" val="199031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descr="Afbeelding met speelgoed, shirt&#10;&#10;Beschrijving is gegenereerd met zeer hoge betrouwbaarheid">
            <a:extLst>
              <a:ext uri="{FF2B5EF4-FFF2-40B4-BE49-F238E27FC236}">
                <a16:creationId xmlns:a16="http://schemas.microsoft.com/office/drawing/2014/main" id="{6F71D1E8-7EC4-4AFA-B93D-53714237F0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924" r="2" b="6320"/>
          <a:stretch/>
        </p:blipFill>
        <p:spPr>
          <a:xfrm>
            <a:off x="7552944" y="10"/>
            <a:ext cx="4636008" cy="6857990"/>
          </a:xfrm>
          <a:prstGeom prst="rect">
            <a:avLst/>
          </a:prstGeom>
        </p:spPr>
      </p:pic>
      <p:sp>
        <p:nvSpPr>
          <p:cNvPr id="7" name="Tekstballon: ovaal 6">
            <a:extLst>
              <a:ext uri="{FF2B5EF4-FFF2-40B4-BE49-F238E27FC236}">
                <a16:creationId xmlns:a16="http://schemas.microsoft.com/office/drawing/2014/main" id="{6BFF1105-23F4-4D5D-9F99-1CC7D2129EED}"/>
              </a:ext>
            </a:extLst>
          </p:cNvPr>
          <p:cNvSpPr/>
          <p:nvPr/>
        </p:nvSpPr>
        <p:spPr>
          <a:xfrm>
            <a:off x="633446" y="640081"/>
            <a:ext cx="6562262" cy="3849244"/>
          </a:xfrm>
          <a:prstGeom prst="wedgeEllipseCallout">
            <a:avLst>
              <a:gd name="adj1" fmla="val 74924"/>
              <a:gd name="adj2" fmla="val -5003"/>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2500"/>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700" b="0" i="0" u="none" strike="noStrike" kern="1200" cap="none" spc="0" normalizeH="0" baseline="0" noProof="0" dirty="0">
                <a:ln>
                  <a:noFill/>
                </a:ln>
                <a:solidFill>
                  <a:prstClr val="black"/>
                </a:solidFill>
                <a:effectLst/>
                <a:uLnTx/>
                <a:uFillTx/>
                <a:latin typeface="Calibri Light" panose="020F0302020204030204"/>
                <a:ea typeface="+mn-ea"/>
                <a:cs typeface="+mn-cs"/>
              </a:rPr>
              <a:t>Today we will talk about ways we can get into contact with others.</a:t>
            </a:r>
          </a:p>
        </p:txBody>
      </p:sp>
    </p:spTree>
    <p:extLst>
      <p:ext uri="{BB962C8B-B14F-4D97-AF65-F5344CB8AC3E}">
        <p14:creationId xmlns:p14="http://schemas.microsoft.com/office/powerpoint/2010/main" val="2777341690"/>
      </p:ext>
    </p:extLst>
  </p:cSld>
  <p:clrMapOvr>
    <a:masterClrMapping/>
  </p:clrMapOvr>
  <mc:AlternateContent xmlns:mc="http://schemas.openxmlformats.org/markup-compatibility/2006" xmlns:p14="http://schemas.microsoft.com/office/powerpoint/2010/main">
    <mc:Choice Requires="p14">
      <p:transition spd="slow" p14:dur="2000" advTm="15594"/>
    </mc:Choice>
    <mc:Fallback xmlns="">
      <p:transition spd="slow" advTm="1559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speelgoed, shirt&#10;&#10;Beschrijving is gegenereerd met zeer hoge betrouwbaarheid">
            <a:extLst>
              <a:ext uri="{FF2B5EF4-FFF2-40B4-BE49-F238E27FC236}">
                <a16:creationId xmlns:a16="http://schemas.microsoft.com/office/drawing/2014/main" id="{6F71D1E8-7EC4-4AFA-B93D-53714237F0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924" r="2" b="6320"/>
          <a:stretch/>
        </p:blipFill>
        <p:spPr>
          <a:xfrm>
            <a:off x="7552944" y="10"/>
            <a:ext cx="4636008" cy="6857990"/>
          </a:xfrm>
          <a:prstGeom prst="rect">
            <a:avLst/>
          </a:prstGeom>
        </p:spPr>
      </p:pic>
      <p:sp>
        <p:nvSpPr>
          <p:cNvPr id="7" name="Tekstballon: ovaal 6">
            <a:extLst>
              <a:ext uri="{FF2B5EF4-FFF2-40B4-BE49-F238E27FC236}">
                <a16:creationId xmlns:a16="http://schemas.microsoft.com/office/drawing/2014/main" id="{6BFF1105-23F4-4D5D-9F99-1CC7D2129EED}"/>
              </a:ext>
            </a:extLst>
          </p:cNvPr>
          <p:cNvSpPr/>
          <p:nvPr/>
        </p:nvSpPr>
        <p:spPr>
          <a:xfrm>
            <a:off x="633446" y="640081"/>
            <a:ext cx="6562262" cy="3849244"/>
          </a:xfrm>
          <a:prstGeom prst="wedgeEllipseCallout">
            <a:avLst>
              <a:gd name="adj1" fmla="val 74924"/>
              <a:gd name="adj2" fmla="val -5003"/>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700" b="0" i="0" u="none" strike="noStrike" kern="1200" cap="none" spc="0" normalizeH="0" baseline="0" noProof="0" dirty="0">
                <a:ln>
                  <a:noFill/>
                </a:ln>
                <a:solidFill>
                  <a:prstClr val="black"/>
                </a:solidFill>
                <a:effectLst/>
                <a:uLnTx/>
                <a:uFillTx/>
                <a:latin typeface="Calibri Light" panose="020F0302020204030204"/>
                <a:ea typeface="+mn-ea"/>
                <a:cs typeface="+mn-cs"/>
              </a:rPr>
              <a:t>But first, we will continue with the story of Sam</a:t>
            </a:r>
          </a:p>
        </p:txBody>
      </p:sp>
    </p:spTree>
    <p:extLst>
      <p:ext uri="{BB962C8B-B14F-4D97-AF65-F5344CB8AC3E}">
        <p14:creationId xmlns:p14="http://schemas.microsoft.com/office/powerpoint/2010/main" val="518950977"/>
      </p:ext>
    </p:extLst>
  </p:cSld>
  <p:clrMapOvr>
    <a:masterClrMapping/>
  </p:clrMapOvr>
  <mc:AlternateContent xmlns:mc="http://schemas.openxmlformats.org/markup-compatibility/2006" xmlns:p14="http://schemas.microsoft.com/office/powerpoint/2010/main">
    <mc:Choice Requires="p14">
      <p:transition spd="slow" p14:dur="2000" advTm="15594"/>
    </mc:Choice>
    <mc:Fallback xmlns="">
      <p:transition spd="slow" advTm="1559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3" descr="Afbeelding met shirt&#10;&#10;Beschrijving is gegenereerd met zeer hoge betrouwbaarheid">
            <a:extLst>
              <a:ext uri="{FF2B5EF4-FFF2-40B4-BE49-F238E27FC236}">
                <a16:creationId xmlns:a16="http://schemas.microsoft.com/office/drawing/2014/main" id="{8F265747-F39B-4A98-AA97-B320CDB78D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t="848" r="2" b="30848"/>
          <a:stretch/>
        </p:blipFill>
        <p:spPr>
          <a:xfrm>
            <a:off x="8954192" y="1770052"/>
            <a:ext cx="2300153" cy="3178913"/>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9" name="Tijdelijke aanduiding voor inhoud 3" descr="Afbeelding met shirt&#10;&#10;Beschrijving is gegenereerd met zeer hoge betrouwbaarheid">
            <a:extLst>
              <a:ext uri="{FF2B5EF4-FFF2-40B4-BE49-F238E27FC236}">
                <a16:creationId xmlns:a16="http://schemas.microsoft.com/office/drawing/2014/main" id="{FE4B7016-F48B-4789-84D9-D627BD2C22D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a:stretch/>
        </p:blipFill>
        <p:spPr>
          <a:xfrm>
            <a:off x="5752846" y="2014639"/>
            <a:ext cx="1244600" cy="124460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5" name="Afbeelding 4" descr="Afbeelding met speelgoed&#10;&#10;Beschrijving is gegenereerd met zeer hoge betrouwbaarheid">
            <a:extLst>
              <a:ext uri="{FF2B5EF4-FFF2-40B4-BE49-F238E27FC236}">
                <a16:creationId xmlns:a16="http://schemas.microsoft.com/office/drawing/2014/main" id="{DC6A3E33-A753-4103-B575-595BA8B4D5F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30210" y="2355560"/>
            <a:ext cx="2523982" cy="4383264"/>
          </a:xfrm>
          <a:prstGeom prst="rect">
            <a:avLst/>
          </a:prstGeom>
        </p:spPr>
      </p:pic>
      <p:pic>
        <p:nvPicPr>
          <p:cNvPr id="40" name="Afbeelding 39" descr="Afbeelding met speelgoed&#10;&#10;Beschrijving is gegenereerd met zeer hoge betrouwbaarheid">
            <a:extLst>
              <a:ext uri="{FF2B5EF4-FFF2-40B4-BE49-F238E27FC236}">
                <a16:creationId xmlns:a16="http://schemas.microsoft.com/office/drawing/2014/main" id="{76798B02-E361-4941-B28F-54317F6957D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6172" r="5758" b="3"/>
          <a:stretch/>
        </p:blipFill>
        <p:spPr>
          <a:xfrm>
            <a:off x="3046116" y="3556190"/>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41" name="Inkt 40">
                <a:extLst>
                  <a:ext uri="{FF2B5EF4-FFF2-40B4-BE49-F238E27FC236}">
                    <a16:creationId xmlns:a16="http://schemas.microsoft.com/office/drawing/2014/main" id="{57DEA3FE-5588-480C-BFF7-8F033F6F4381}"/>
                  </a:ext>
                </a:extLst>
              </p14:cNvPr>
              <p14:cNvContentPartPr/>
              <p14:nvPr/>
            </p14:nvContentPartPr>
            <p14:xfrm>
              <a:off x="3878176" y="4621005"/>
              <a:ext cx="855000" cy="655920"/>
            </p14:xfrm>
          </p:contentPart>
        </mc:Choice>
        <mc:Fallback xmlns="">
          <p:pic>
            <p:nvPicPr>
              <p:cNvPr id="41" name="Inkt 40">
                <a:extLst>
                  <a:ext uri="{FF2B5EF4-FFF2-40B4-BE49-F238E27FC236}">
                    <a16:creationId xmlns:a16="http://schemas.microsoft.com/office/drawing/2014/main" id="{57DEA3FE-5588-480C-BFF7-8F033F6F4381}"/>
                  </a:ext>
                </a:extLst>
              </p:cNvPr>
              <p:cNvPicPr/>
              <p:nvPr/>
            </p:nvPicPr>
            <p:blipFill>
              <a:blip r:embed="rId29"/>
              <a:stretch>
                <a:fillRect/>
              </a:stretch>
            </p:blipFill>
            <p:spPr>
              <a:xfrm>
                <a:off x="3860184" y="4513005"/>
                <a:ext cx="890625" cy="871560"/>
              </a:xfrm>
              <a:prstGeom prst="rect">
                <a:avLst/>
              </a:prstGeom>
            </p:spPr>
          </p:pic>
        </mc:Fallback>
      </mc:AlternateContent>
      <p:pic>
        <p:nvPicPr>
          <p:cNvPr id="42" name="Afbeelding 41" descr="Afbeelding met kleding, hoofdtooi, binnen, hoed&#10;&#10;Beschrijving is gegenereerd met zeer hoge betrouwbaarheid">
            <a:extLst>
              <a:ext uri="{FF2B5EF4-FFF2-40B4-BE49-F238E27FC236}">
                <a16:creationId xmlns:a16="http://schemas.microsoft.com/office/drawing/2014/main" id="{164EF83E-A181-4BE5-9D97-4E8D44C0A3D8}"/>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rot="20829957">
            <a:off x="3098673" y="3268932"/>
            <a:ext cx="2277116" cy="1541797"/>
          </a:xfrm>
          <a:prstGeom prst="rect">
            <a:avLst/>
          </a:prstGeom>
        </p:spPr>
      </p:pic>
      <mc:AlternateContent xmlns:mc="http://schemas.openxmlformats.org/markup-compatibility/2006" xmlns:p14="http://schemas.microsoft.com/office/powerpoint/2010/main">
        <mc:Choice Requires="p14">
          <p:contentPart p14:bwMode="auto" r:id="rId31">
            <p14:nvContentPartPr>
              <p14:cNvPr id="50" name="Inkt 49">
                <a:extLst>
                  <a:ext uri="{FF2B5EF4-FFF2-40B4-BE49-F238E27FC236}">
                    <a16:creationId xmlns:a16="http://schemas.microsoft.com/office/drawing/2014/main" id="{973CE8F5-403E-47B1-8E0B-B557CD168D52}"/>
                  </a:ext>
                </a:extLst>
              </p14:cNvPr>
              <p14:cNvContentPartPr/>
              <p14:nvPr/>
            </p14:nvContentPartPr>
            <p14:xfrm>
              <a:off x="3627990" y="4617000"/>
              <a:ext cx="223920" cy="550800"/>
            </p14:xfrm>
          </p:contentPart>
        </mc:Choice>
        <mc:Fallback xmlns="">
          <p:pic>
            <p:nvPicPr>
              <p:cNvPr id="50" name="Inkt 49">
                <a:extLst>
                  <a:ext uri="{FF2B5EF4-FFF2-40B4-BE49-F238E27FC236}">
                    <a16:creationId xmlns:a16="http://schemas.microsoft.com/office/drawing/2014/main" id="{973CE8F5-403E-47B1-8E0B-B557CD168D52}"/>
                  </a:ext>
                </a:extLst>
              </p:cNvPr>
              <p:cNvPicPr/>
              <p:nvPr/>
            </p:nvPicPr>
            <p:blipFill>
              <a:blip r:embed="rId32"/>
              <a:stretch>
                <a:fillRect/>
              </a:stretch>
            </p:blipFill>
            <p:spPr>
              <a:xfrm>
                <a:off x="3609990" y="4599360"/>
                <a:ext cx="259560" cy="586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3" name="Inkt 52">
                <a:extLst>
                  <a:ext uri="{FF2B5EF4-FFF2-40B4-BE49-F238E27FC236}">
                    <a16:creationId xmlns:a16="http://schemas.microsoft.com/office/drawing/2014/main" id="{2FCA3D07-0A27-494D-8B26-B0BF1259F668}"/>
                  </a:ext>
                </a:extLst>
              </p14:cNvPr>
              <p14:cNvContentPartPr/>
              <p14:nvPr/>
            </p14:nvContentPartPr>
            <p14:xfrm>
              <a:off x="4457430" y="4496400"/>
              <a:ext cx="494640" cy="573840"/>
            </p14:xfrm>
          </p:contentPart>
        </mc:Choice>
        <mc:Fallback xmlns="">
          <p:pic>
            <p:nvPicPr>
              <p:cNvPr id="53" name="Inkt 52">
                <a:extLst>
                  <a:ext uri="{FF2B5EF4-FFF2-40B4-BE49-F238E27FC236}">
                    <a16:creationId xmlns:a16="http://schemas.microsoft.com/office/drawing/2014/main" id="{2FCA3D07-0A27-494D-8B26-B0BF1259F668}"/>
                  </a:ext>
                </a:extLst>
              </p:cNvPr>
              <p:cNvPicPr/>
              <p:nvPr/>
            </p:nvPicPr>
            <p:blipFill>
              <a:blip r:embed="rId34"/>
              <a:stretch>
                <a:fillRect/>
              </a:stretch>
            </p:blipFill>
            <p:spPr>
              <a:xfrm>
                <a:off x="4439417" y="4478400"/>
                <a:ext cx="530306"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4" name="Inkt 53">
                <a:extLst>
                  <a:ext uri="{FF2B5EF4-FFF2-40B4-BE49-F238E27FC236}">
                    <a16:creationId xmlns:a16="http://schemas.microsoft.com/office/drawing/2014/main" id="{82B7B401-9F3F-4E67-A26A-0FDFEEB5AC86}"/>
                  </a:ext>
                </a:extLst>
              </p14:cNvPr>
              <p14:cNvContentPartPr/>
              <p14:nvPr/>
            </p14:nvContentPartPr>
            <p14:xfrm>
              <a:off x="4133790" y="4523400"/>
              <a:ext cx="84240" cy="82800"/>
            </p14:xfrm>
          </p:contentPart>
        </mc:Choice>
        <mc:Fallback xmlns="">
          <p:pic>
            <p:nvPicPr>
              <p:cNvPr id="54" name="Inkt 53">
                <a:extLst>
                  <a:ext uri="{FF2B5EF4-FFF2-40B4-BE49-F238E27FC236}">
                    <a16:creationId xmlns:a16="http://schemas.microsoft.com/office/drawing/2014/main" id="{82B7B401-9F3F-4E67-A26A-0FDFEEB5AC86}"/>
                  </a:ext>
                </a:extLst>
              </p:cNvPr>
              <p:cNvPicPr/>
              <p:nvPr/>
            </p:nvPicPr>
            <p:blipFill>
              <a:blip r:embed="rId36"/>
              <a:stretch>
                <a:fillRect/>
              </a:stretch>
            </p:blipFill>
            <p:spPr>
              <a:xfrm>
                <a:off x="4115790" y="4505760"/>
                <a:ext cx="119880" cy="118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87" name="Inkt 86">
                <a:extLst>
                  <a:ext uri="{FF2B5EF4-FFF2-40B4-BE49-F238E27FC236}">
                    <a16:creationId xmlns:a16="http://schemas.microsoft.com/office/drawing/2014/main" id="{6A67536B-E1D8-420E-96F0-E81E16236338}"/>
                  </a:ext>
                </a:extLst>
              </p14:cNvPr>
              <p14:cNvContentPartPr/>
              <p14:nvPr/>
            </p14:nvContentPartPr>
            <p14:xfrm>
              <a:off x="7138397" y="2973750"/>
              <a:ext cx="1049400" cy="1058760"/>
            </p14:xfrm>
          </p:contentPart>
        </mc:Choice>
        <mc:Fallback xmlns="">
          <p:pic>
            <p:nvPicPr>
              <p:cNvPr id="87" name="Inkt 86">
                <a:extLst>
                  <a:ext uri="{FF2B5EF4-FFF2-40B4-BE49-F238E27FC236}">
                    <a16:creationId xmlns:a16="http://schemas.microsoft.com/office/drawing/2014/main" id="{6A67536B-E1D8-420E-96F0-E81E16236338}"/>
                  </a:ext>
                </a:extLst>
              </p:cNvPr>
              <p:cNvPicPr/>
              <p:nvPr/>
            </p:nvPicPr>
            <p:blipFill>
              <a:blip r:embed="rId38"/>
              <a:stretch>
                <a:fillRect/>
              </a:stretch>
            </p:blipFill>
            <p:spPr>
              <a:xfrm>
                <a:off x="7129394" y="2865750"/>
                <a:ext cx="1076049" cy="1274400"/>
              </a:xfrm>
              <a:prstGeom prst="rect">
                <a:avLst/>
              </a:prstGeom>
            </p:spPr>
          </p:pic>
        </mc:Fallback>
      </mc:AlternateContent>
      <p:pic>
        <p:nvPicPr>
          <p:cNvPr id="4" name="Afbeelding 3">
            <a:extLst>
              <a:ext uri="{FF2B5EF4-FFF2-40B4-BE49-F238E27FC236}">
                <a16:creationId xmlns:a16="http://schemas.microsoft.com/office/drawing/2014/main" id="{4B0FB177-C3C1-433D-8D52-254C8B29D9EC}"/>
              </a:ext>
            </a:extLst>
          </p:cNvPr>
          <p:cNvPicPr>
            <a:picLocks noChangeAspect="1"/>
          </p:cNvPicPr>
          <p:nvPr/>
        </p:nvPicPr>
        <p:blipFill>
          <a:blip r:embed="rId39">
            <a:extLst>
              <a:ext uri="{BEBA8EAE-BF5A-486C-A8C5-ECC9F3942E4B}">
                <a14:imgProps xmlns:a14="http://schemas.microsoft.com/office/drawing/2010/main">
                  <a14:imgLayer r:embed="rId4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59191" y="2447498"/>
            <a:ext cx="1909263" cy="1909263"/>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16" name="Inkt 15">
                <a:extLst>
                  <a:ext uri="{FF2B5EF4-FFF2-40B4-BE49-F238E27FC236}">
                    <a16:creationId xmlns:a16="http://schemas.microsoft.com/office/drawing/2014/main" id="{A4E6FD60-D686-4AC1-B2F9-391A3B5903B9}"/>
                  </a:ext>
                </a:extLst>
              </p14:cNvPr>
              <p14:cNvContentPartPr/>
              <p14:nvPr/>
            </p14:nvContentPartPr>
            <p14:xfrm>
              <a:off x="2504254" y="2880830"/>
              <a:ext cx="249840" cy="100800"/>
            </p14:xfrm>
          </p:contentPart>
        </mc:Choice>
        <mc:Fallback xmlns="">
          <p:pic>
            <p:nvPicPr>
              <p:cNvPr id="16" name="Inkt 15">
                <a:extLst>
                  <a:ext uri="{FF2B5EF4-FFF2-40B4-BE49-F238E27FC236}">
                    <a16:creationId xmlns:a16="http://schemas.microsoft.com/office/drawing/2014/main" id="{A4E6FD60-D686-4AC1-B2F9-391A3B5903B9}"/>
                  </a:ext>
                </a:extLst>
              </p:cNvPr>
              <p:cNvPicPr/>
              <p:nvPr/>
            </p:nvPicPr>
            <p:blipFill>
              <a:blip r:embed="rId44"/>
              <a:stretch>
                <a:fillRect/>
              </a:stretch>
            </p:blipFill>
            <p:spPr>
              <a:xfrm>
                <a:off x="2486254" y="2772830"/>
                <a:ext cx="285480" cy="316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27" name="Inkt 26">
                <a:extLst>
                  <a:ext uri="{FF2B5EF4-FFF2-40B4-BE49-F238E27FC236}">
                    <a16:creationId xmlns:a16="http://schemas.microsoft.com/office/drawing/2014/main" id="{73324FDD-2CD0-4AC5-B01D-22A55F290FEF}"/>
                  </a:ext>
                </a:extLst>
              </p14:cNvPr>
              <p14:cNvContentPartPr/>
              <p14:nvPr/>
            </p14:nvContentPartPr>
            <p14:xfrm>
              <a:off x="2332174" y="3217070"/>
              <a:ext cx="595080" cy="331560"/>
            </p14:xfrm>
          </p:contentPart>
        </mc:Choice>
        <mc:Fallback xmlns="">
          <p:pic>
            <p:nvPicPr>
              <p:cNvPr id="27" name="Inkt 26">
                <a:extLst>
                  <a:ext uri="{FF2B5EF4-FFF2-40B4-BE49-F238E27FC236}">
                    <a16:creationId xmlns:a16="http://schemas.microsoft.com/office/drawing/2014/main" id="{73324FDD-2CD0-4AC5-B01D-22A55F290FEF}"/>
                  </a:ext>
                </a:extLst>
              </p:cNvPr>
              <p:cNvPicPr/>
              <p:nvPr/>
            </p:nvPicPr>
            <p:blipFill>
              <a:blip r:embed="rId46"/>
              <a:stretch>
                <a:fillRect/>
              </a:stretch>
            </p:blipFill>
            <p:spPr>
              <a:xfrm>
                <a:off x="2314534" y="3108953"/>
                <a:ext cx="630720" cy="547434"/>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 name="Inkt 50">
                <a:extLst>
                  <a:ext uri="{FF2B5EF4-FFF2-40B4-BE49-F238E27FC236}">
                    <a16:creationId xmlns:a16="http://schemas.microsoft.com/office/drawing/2014/main" id="{D8A4BCCE-145C-4C4B-BB6E-5F0BE958A0E8}"/>
                  </a:ext>
                </a:extLst>
              </p14:cNvPr>
              <p14:cNvContentPartPr/>
              <p14:nvPr/>
            </p14:nvContentPartPr>
            <p14:xfrm>
              <a:off x="2167294" y="2561510"/>
              <a:ext cx="895680" cy="624600"/>
            </p14:xfrm>
          </p:contentPart>
        </mc:Choice>
        <mc:Fallback xmlns="">
          <p:pic>
            <p:nvPicPr>
              <p:cNvPr id="51" name="Inkt 50">
                <a:extLst>
                  <a:ext uri="{FF2B5EF4-FFF2-40B4-BE49-F238E27FC236}">
                    <a16:creationId xmlns:a16="http://schemas.microsoft.com/office/drawing/2014/main" id="{D8A4BCCE-145C-4C4B-BB6E-5F0BE958A0E8}"/>
                  </a:ext>
                </a:extLst>
              </p:cNvPr>
              <p:cNvPicPr/>
              <p:nvPr/>
            </p:nvPicPr>
            <p:blipFill>
              <a:blip r:embed="rId48"/>
              <a:stretch>
                <a:fillRect/>
              </a:stretch>
            </p:blipFill>
            <p:spPr>
              <a:xfrm>
                <a:off x="2149287" y="2543870"/>
                <a:ext cx="931334" cy="660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Inkt 57">
                <a:extLst>
                  <a:ext uri="{FF2B5EF4-FFF2-40B4-BE49-F238E27FC236}">
                    <a16:creationId xmlns:a16="http://schemas.microsoft.com/office/drawing/2014/main" id="{E60390DF-0072-477A-8A5E-CCD1E538C341}"/>
                  </a:ext>
                </a:extLst>
              </p14:cNvPr>
              <p14:cNvContentPartPr/>
              <p14:nvPr/>
            </p14:nvContentPartPr>
            <p14:xfrm>
              <a:off x="7245454" y="5267270"/>
              <a:ext cx="360" cy="360"/>
            </p14:xfrm>
          </p:contentPart>
        </mc:Choice>
        <mc:Fallback xmlns="">
          <p:pic>
            <p:nvPicPr>
              <p:cNvPr id="58" name="Inkt 57">
                <a:extLst>
                  <a:ext uri="{FF2B5EF4-FFF2-40B4-BE49-F238E27FC236}">
                    <a16:creationId xmlns:a16="http://schemas.microsoft.com/office/drawing/2014/main" id="{E60390DF-0072-477A-8A5E-CCD1E538C341}"/>
                  </a:ext>
                </a:extLst>
              </p:cNvPr>
              <p:cNvPicPr/>
              <p:nvPr/>
            </p:nvPicPr>
            <p:blipFill>
              <a:blip r:embed="rId50"/>
              <a:stretch>
                <a:fillRect/>
              </a:stretch>
            </p:blipFill>
            <p:spPr>
              <a:xfrm>
                <a:off x="7227454" y="52496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9" name="Inkt 58">
                <a:extLst>
                  <a:ext uri="{FF2B5EF4-FFF2-40B4-BE49-F238E27FC236}">
                    <a16:creationId xmlns:a16="http://schemas.microsoft.com/office/drawing/2014/main" id="{AEDE4CE9-1D97-40D9-A10A-D308F20CD53B}"/>
                  </a:ext>
                </a:extLst>
              </p14:cNvPr>
              <p14:cNvContentPartPr/>
              <p14:nvPr/>
            </p14:nvContentPartPr>
            <p14:xfrm>
              <a:off x="7474054" y="4859750"/>
              <a:ext cx="360" cy="360"/>
            </p14:xfrm>
          </p:contentPart>
        </mc:Choice>
        <mc:Fallback xmlns="">
          <p:pic>
            <p:nvPicPr>
              <p:cNvPr id="59" name="Inkt 58">
                <a:extLst>
                  <a:ext uri="{FF2B5EF4-FFF2-40B4-BE49-F238E27FC236}">
                    <a16:creationId xmlns:a16="http://schemas.microsoft.com/office/drawing/2014/main" id="{AEDE4CE9-1D97-40D9-A10A-D308F20CD53B}"/>
                  </a:ext>
                </a:extLst>
              </p:cNvPr>
              <p:cNvPicPr/>
              <p:nvPr/>
            </p:nvPicPr>
            <p:blipFill>
              <a:blip r:embed="rId50"/>
              <a:stretch>
                <a:fillRect/>
              </a:stretch>
            </p:blipFill>
            <p:spPr>
              <a:xfrm>
                <a:off x="7456414" y="4842110"/>
                <a:ext cx="36000" cy="36000"/>
              </a:xfrm>
              <a:prstGeom prst="rect">
                <a:avLst/>
              </a:prstGeom>
            </p:spPr>
          </p:pic>
        </mc:Fallback>
      </mc:AlternateContent>
      <p:pic>
        <p:nvPicPr>
          <p:cNvPr id="64" name="Tijdelijke aanduiding voor inhoud 3" descr="Afbeelding met shirt&#10;&#10;Beschrijving is gegenereerd met zeer hoge betrouwbaarheid">
            <a:extLst>
              <a:ext uri="{FF2B5EF4-FFF2-40B4-BE49-F238E27FC236}">
                <a16:creationId xmlns:a16="http://schemas.microsoft.com/office/drawing/2014/main" id="{DC0B7CBB-F551-4D66-B4A2-B85C7CC0FE02}"/>
              </a:ext>
            </a:extLst>
          </p:cNvPr>
          <p:cNvPicPr>
            <a:picLocks noGrp="1" noChangeAspect="1"/>
          </p:cNvPicPr>
          <p:nvPr>
            <p:ph idx="1"/>
          </p:nvPr>
        </p:nvPicPr>
        <p:blipFill rotWithShape="1">
          <a:blip r:embed="rId52">
            <a:extLst>
              <a:ext uri="{BEBA8EAE-BF5A-486C-A8C5-ECC9F3942E4B}">
                <a14:imgProps xmlns:a14="http://schemas.microsoft.com/office/drawing/2010/main">
                  <a14:imgLayer r:embed="rId53">
                    <a14:imgEffect>
                      <a14:backgroundRemoval t="10000" b="90000" l="10000" r="90000"/>
                    </a14:imgEffect>
                  </a14:imgLayer>
                </a14:imgProps>
              </a:ext>
            </a:extLst>
          </a:blip>
          <a:srcRect r="-3" b="1265"/>
          <a:stretch/>
        </p:blipFill>
        <p:spPr>
          <a:xfrm>
            <a:off x="5031972" y="2014639"/>
            <a:ext cx="1263685" cy="1247658"/>
          </a:xfrm>
          <a:prstGeom prst="rect">
            <a:avLst/>
          </a:prstGeom>
        </p:spPr>
      </p:pic>
      <p:sp>
        <p:nvSpPr>
          <p:cNvPr id="2" name="Rechthoek: afgeronde hoeken 1">
            <a:extLst>
              <a:ext uri="{FF2B5EF4-FFF2-40B4-BE49-F238E27FC236}">
                <a16:creationId xmlns:a16="http://schemas.microsoft.com/office/drawing/2014/main" id="{17325AE2-0742-46FA-90B1-679463BE6C79}"/>
              </a:ext>
            </a:extLst>
          </p:cNvPr>
          <p:cNvSpPr/>
          <p:nvPr/>
        </p:nvSpPr>
        <p:spPr>
          <a:xfrm>
            <a:off x="2566729" y="437973"/>
            <a:ext cx="8229600" cy="9174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2">
                    <a:lumMod val="75000"/>
                  </a:schemeClr>
                </a:solidFill>
              </a:rPr>
              <a:t>Do you remember who is who?</a:t>
            </a:r>
          </a:p>
        </p:txBody>
      </p:sp>
      <mc:AlternateContent xmlns:mc="http://schemas.openxmlformats.org/markup-compatibility/2006" xmlns:p14="http://schemas.microsoft.com/office/powerpoint/2010/main">
        <mc:Choice Requires="p14">
          <p:contentPart p14:bwMode="auto" r:id="rId54">
            <p14:nvContentPartPr>
              <p14:cNvPr id="14" name="Inkt 13">
                <a:extLst>
                  <a:ext uri="{FF2B5EF4-FFF2-40B4-BE49-F238E27FC236}">
                    <a16:creationId xmlns:a16="http://schemas.microsoft.com/office/drawing/2014/main" id="{A416E832-4CFE-4780-AE10-C6D17F227B57}"/>
                  </a:ext>
                </a:extLst>
              </p14:cNvPr>
              <p14:cNvContentPartPr/>
              <p14:nvPr/>
            </p14:nvContentPartPr>
            <p14:xfrm>
              <a:off x="5499339" y="4982155"/>
              <a:ext cx="360" cy="360"/>
            </p14:xfrm>
          </p:contentPart>
        </mc:Choice>
        <mc:Fallback xmlns="">
          <p:pic>
            <p:nvPicPr>
              <p:cNvPr id="14" name="Inkt 13">
                <a:extLst>
                  <a:ext uri="{FF2B5EF4-FFF2-40B4-BE49-F238E27FC236}">
                    <a16:creationId xmlns:a16="http://schemas.microsoft.com/office/drawing/2014/main" id="{A416E832-4CFE-4780-AE10-C6D17F227B57}"/>
                  </a:ext>
                </a:extLst>
              </p:cNvPr>
              <p:cNvPicPr/>
              <p:nvPr/>
            </p:nvPicPr>
            <p:blipFill>
              <a:blip r:embed="rId55"/>
              <a:stretch>
                <a:fillRect/>
              </a:stretch>
            </p:blipFill>
            <p:spPr>
              <a:xfrm>
                <a:off x="5490699" y="49735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 name="Inkt 16">
                <a:extLst>
                  <a:ext uri="{FF2B5EF4-FFF2-40B4-BE49-F238E27FC236}">
                    <a16:creationId xmlns:a16="http://schemas.microsoft.com/office/drawing/2014/main" id="{5361D7D3-0065-4A05-93FC-3828884D7C00}"/>
                  </a:ext>
                </a:extLst>
              </p14:cNvPr>
              <p14:cNvContentPartPr/>
              <p14:nvPr/>
            </p14:nvContentPartPr>
            <p14:xfrm>
              <a:off x="4039179" y="4613875"/>
              <a:ext cx="71280" cy="120240"/>
            </p14:xfrm>
          </p:contentPart>
        </mc:Choice>
        <mc:Fallback xmlns="">
          <p:pic>
            <p:nvPicPr>
              <p:cNvPr id="17" name="Inkt 16">
                <a:extLst>
                  <a:ext uri="{FF2B5EF4-FFF2-40B4-BE49-F238E27FC236}">
                    <a16:creationId xmlns:a16="http://schemas.microsoft.com/office/drawing/2014/main" id="{5361D7D3-0065-4A05-93FC-3828884D7C00}"/>
                  </a:ext>
                </a:extLst>
              </p:cNvPr>
              <p:cNvPicPr/>
              <p:nvPr/>
            </p:nvPicPr>
            <p:blipFill>
              <a:blip r:embed="rId57"/>
              <a:stretch>
                <a:fillRect/>
              </a:stretch>
            </p:blipFill>
            <p:spPr>
              <a:xfrm>
                <a:off x="4030539" y="4605235"/>
                <a:ext cx="88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9" name="Inkt 18">
                <a:extLst>
                  <a:ext uri="{FF2B5EF4-FFF2-40B4-BE49-F238E27FC236}">
                    <a16:creationId xmlns:a16="http://schemas.microsoft.com/office/drawing/2014/main" id="{9E9F6D47-FD5D-4B30-85AA-C8711CC7B5A5}"/>
                  </a:ext>
                </a:extLst>
              </p14:cNvPr>
              <p14:cNvContentPartPr/>
              <p14:nvPr/>
            </p14:nvContentPartPr>
            <p14:xfrm>
              <a:off x="5565579" y="5035435"/>
              <a:ext cx="360" cy="360"/>
            </p14:xfrm>
          </p:contentPart>
        </mc:Choice>
        <mc:Fallback xmlns="">
          <p:pic>
            <p:nvPicPr>
              <p:cNvPr id="19" name="Inkt 18">
                <a:extLst>
                  <a:ext uri="{FF2B5EF4-FFF2-40B4-BE49-F238E27FC236}">
                    <a16:creationId xmlns:a16="http://schemas.microsoft.com/office/drawing/2014/main" id="{9E9F6D47-FD5D-4B30-85AA-C8711CC7B5A5}"/>
                  </a:ext>
                </a:extLst>
              </p:cNvPr>
              <p:cNvPicPr/>
              <p:nvPr/>
            </p:nvPicPr>
            <p:blipFill>
              <a:blip r:embed="rId55"/>
              <a:stretch>
                <a:fillRect/>
              </a:stretch>
            </p:blipFill>
            <p:spPr>
              <a:xfrm>
                <a:off x="5556579" y="50267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 name="Inkt 19">
                <a:extLst>
                  <a:ext uri="{FF2B5EF4-FFF2-40B4-BE49-F238E27FC236}">
                    <a16:creationId xmlns:a16="http://schemas.microsoft.com/office/drawing/2014/main" id="{9C6ED4F5-AC8A-444D-A5CF-9FF4CD47BEE0}"/>
                  </a:ext>
                </a:extLst>
              </p14:cNvPr>
              <p14:cNvContentPartPr/>
              <p14:nvPr/>
            </p14:nvContentPartPr>
            <p14:xfrm>
              <a:off x="4516539" y="4610995"/>
              <a:ext cx="92520" cy="115920"/>
            </p14:xfrm>
          </p:contentPart>
        </mc:Choice>
        <mc:Fallback xmlns="">
          <p:pic>
            <p:nvPicPr>
              <p:cNvPr id="20" name="Inkt 19">
                <a:extLst>
                  <a:ext uri="{FF2B5EF4-FFF2-40B4-BE49-F238E27FC236}">
                    <a16:creationId xmlns:a16="http://schemas.microsoft.com/office/drawing/2014/main" id="{9C6ED4F5-AC8A-444D-A5CF-9FF4CD47BEE0}"/>
                  </a:ext>
                </a:extLst>
              </p:cNvPr>
              <p:cNvPicPr/>
              <p:nvPr/>
            </p:nvPicPr>
            <p:blipFill>
              <a:blip r:embed="rId60"/>
              <a:stretch>
                <a:fillRect/>
              </a:stretch>
            </p:blipFill>
            <p:spPr>
              <a:xfrm>
                <a:off x="4507899" y="4602355"/>
                <a:ext cx="110160" cy="133560"/>
              </a:xfrm>
              <a:prstGeom prst="rect">
                <a:avLst/>
              </a:prstGeom>
            </p:spPr>
          </p:pic>
        </mc:Fallback>
      </mc:AlternateContent>
    </p:spTree>
    <p:extLst>
      <p:ext uri="{BB962C8B-B14F-4D97-AF65-F5344CB8AC3E}">
        <p14:creationId xmlns:p14="http://schemas.microsoft.com/office/powerpoint/2010/main" val="159684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1C12261-7711-4F85-A037-E199C1764A00}"/>
              </a:ext>
            </a:extLst>
          </p:cNvPr>
          <p:cNvPicPr>
            <a:picLocks noChangeAspect="1"/>
          </p:cNvPicPr>
          <p:nvPr/>
        </p:nvPicPr>
        <p:blipFill>
          <a:blip r:embed="rId2"/>
          <a:stretch>
            <a:fillRect/>
          </a:stretch>
        </p:blipFill>
        <p:spPr>
          <a:xfrm>
            <a:off x="718457" y="462182"/>
            <a:ext cx="10602685" cy="6020167"/>
          </a:xfrm>
          <a:prstGeom prst="rect">
            <a:avLst/>
          </a:prstGeom>
        </p:spPr>
      </p:pic>
    </p:spTree>
    <p:extLst>
      <p:ext uri="{BB962C8B-B14F-4D97-AF65-F5344CB8AC3E}">
        <p14:creationId xmlns:p14="http://schemas.microsoft.com/office/powerpoint/2010/main" val="79916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peelgoed, shirt, tekening&#10;&#10;Beschrijving is gegenereerd met zeer hoge betrouwbaarheid">
            <a:extLst>
              <a:ext uri="{FF2B5EF4-FFF2-40B4-BE49-F238E27FC236}">
                <a16:creationId xmlns:a16="http://schemas.microsoft.com/office/drawing/2014/main" id="{BA63D3A9-8C03-4BDF-88CE-CDCC390B25B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89992" l="10000" r="89992"/>
                    </a14:imgEffect>
                  </a14:imgLayer>
                </a14:imgProps>
              </a:ext>
            </a:extLst>
          </a:blip>
          <a:srcRect t="17917" b="25833"/>
          <a:stretch/>
        </p:blipFill>
        <p:spPr>
          <a:xfrm>
            <a:off x="20" y="10"/>
            <a:ext cx="12191980" cy="6857990"/>
          </a:xfrm>
          <a:prstGeom prst="rect">
            <a:avLst/>
          </a:prstGeom>
        </p:spPr>
      </p:pic>
      <p:sp>
        <p:nvSpPr>
          <p:cNvPr id="2" name="Titel 1">
            <a:extLst>
              <a:ext uri="{FF2B5EF4-FFF2-40B4-BE49-F238E27FC236}">
                <a16:creationId xmlns:a16="http://schemas.microsoft.com/office/drawing/2014/main" id="{6775393B-1FB5-44D1-8321-A3B4DFF9BCFB}"/>
              </a:ext>
            </a:extLst>
          </p:cNvPr>
          <p:cNvSpPr>
            <a:spLocks noGrp="1"/>
          </p:cNvSpPr>
          <p:nvPr>
            <p:ph type="title"/>
          </p:nvPr>
        </p:nvSpPr>
        <p:spPr>
          <a:xfrm>
            <a:off x="519309" y="709091"/>
            <a:ext cx="3569611" cy="4830318"/>
          </a:xfrm>
          <a:prstGeom prst="ellipse">
            <a:avLst/>
          </a:prstGeom>
          <a:solidFill>
            <a:srgbClr val="FFFFFF"/>
          </a:solidFill>
          <a:ln w="174625" cmpd="thinThick">
            <a:solidFill>
              <a:srgbClr val="FFFFFF"/>
            </a:solidFill>
          </a:ln>
        </p:spPr>
        <p:txBody>
          <a:bodyPr anchor="ctr">
            <a:normAutofit fontScale="90000"/>
          </a:bodyPr>
          <a:lstStyle/>
          <a:p>
            <a:pPr algn="ctr"/>
            <a:r>
              <a:rPr lang="en-GB" sz="2800" dirty="0">
                <a:solidFill>
                  <a:srgbClr val="262626"/>
                </a:solidFill>
              </a:rPr>
              <a:t>Sam’s support worker has found out that Jos is living in a group home, one hour away from where Sam lives.</a:t>
            </a:r>
            <a:br>
              <a:rPr lang="en-GB" sz="2800" dirty="0">
                <a:solidFill>
                  <a:srgbClr val="262626"/>
                </a:solidFill>
              </a:rPr>
            </a:br>
            <a:br>
              <a:rPr lang="en-GB" sz="2800" dirty="0">
                <a:solidFill>
                  <a:srgbClr val="262626"/>
                </a:solidFill>
              </a:rPr>
            </a:br>
            <a:r>
              <a:rPr lang="en-GB" sz="2800" dirty="0">
                <a:solidFill>
                  <a:srgbClr val="262626"/>
                </a:solidFill>
              </a:rPr>
              <a:t>She asks Sam to think about how he will be able to see his friend every day? </a:t>
            </a:r>
          </a:p>
        </p:txBody>
      </p:sp>
    </p:spTree>
    <p:extLst>
      <p:ext uri="{BB962C8B-B14F-4D97-AF65-F5344CB8AC3E}">
        <p14:creationId xmlns:p14="http://schemas.microsoft.com/office/powerpoint/2010/main" val="415870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5E394DF-7558-46A3-801B-7A7B39050381}"/>
              </a:ext>
            </a:extLst>
          </p:cNvPr>
          <p:cNvSpPr>
            <a:spLocks noGrp="1"/>
          </p:cNvSpPr>
          <p:nvPr>
            <p:ph type="title"/>
          </p:nvPr>
        </p:nvSpPr>
        <p:spPr>
          <a:xfrm>
            <a:off x="1011141" y="363908"/>
            <a:ext cx="6894575" cy="4081935"/>
          </a:xfrm>
        </p:spPr>
        <p:txBody>
          <a:bodyPr vert="horz" lIns="91440" tIns="45720" rIns="91440" bIns="45720" rtlCol="0" anchor="b">
            <a:normAutofit fontScale="90000"/>
          </a:bodyPr>
          <a:lstStyle/>
          <a:p>
            <a:r>
              <a:rPr lang="en-US" sz="5600" dirty="0"/>
              <a:t>Sam realizes that he won’t be able to visit Jos every day because Jos lives to far away and he himself has difficulties moving around.</a:t>
            </a:r>
          </a:p>
        </p:txBody>
      </p:sp>
      <p:sp>
        <p:nvSpPr>
          <p:cNvPr id="16"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tekening&#10;&#10;Beschrijving is gegenereerd met zeer hoge betrouwbaarheid">
            <a:extLst>
              <a:ext uri="{FF2B5EF4-FFF2-40B4-BE49-F238E27FC236}">
                <a16:creationId xmlns:a16="http://schemas.microsoft.com/office/drawing/2014/main" id="{8436DEFD-792F-4085-B4AF-68FF207121D4}"/>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r="1521"/>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Tree>
    <p:extLst>
      <p:ext uri="{BB962C8B-B14F-4D97-AF65-F5344CB8AC3E}">
        <p14:creationId xmlns:p14="http://schemas.microsoft.com/office/powerpoint/2010/main" val="2426941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B93FD2-19C5-4010-97FA-ECE488F7EAA9}"/>
              </a:ext>
            </a:extLst>
          </p:cNvPr>
          <p:cNvSpPr>
            <a:spLocks noGrp="1"/>
          </p:cNvSpPr>
          <p:nvPr>
            <p:ph type="title"/>
          </p:nvPr>
        </p:nvSpPr>
        <p:spPr>
          <a:xfrm>
            <a:off x="4354513" y="841374"/>
            <a:ext cx="3505200" cy="3656197"/>
          </a:xfrm>
        </p:spPr>
        <p:txBody>
          <a:bodyPr vert="horz" lIns="91440" tIns="45720" rIns="91440" bIns="45720" rtlCol="0" anchor="b">
            <a:normAutofit fontScale="90000"/>
          </a:bodyPr>
          <a:lstStyle/>
          <a:p>
            <a:r>
              <a:rPr lang="en-US" sz="3100" kern="1200" dirty="0">
                <a:solidFill>
                  <a:schemeClr val="bg1"/>
                </a:solidFill>
                <a:latin typeface="+mj-lt"/>
                <a:ea typeface="+mj-ea"/>
                <a:cs typeface="+mj-cs"/>
              </a:rPr>
              <a:t>Jos is able to take a bus to visit Sam.</a:t>
            </a:r>
            <a:br>
              <a:rPr lang="en-US" sz="3100" kern="1200" dirty="0">
                <a:solidFill>
                  <a:schemeClr val="bg1"/>
                </a:solidFill>
                <a:latin typeface="+mj-lt"/>
                <a:ea typeface="+mj-ea"/>
                <a:cs typeface="+mj-cs"/>
              </a:rPr>
            </a:br>
            <a:br>
              <a:rPr lang="en-US" sz="3100" kern="1200" dirty="0">
                <a:solidFill>
                  <a:schemeClr val="bg1"/>
                </a:solidFill>
                <a:latin typeface="+mj-lt"/>
                <a:ea typeface="+mj-ea"/>
                <a:cs typeface="+mj-cs"/>
              </a:rPr>
            </a:br>
            <a:br>
              <a:rPr lang="en-US" sz="3100" kern="1200" dirty="0">
                <a:solidFill>
                  <a:schemeClr val="bg1"/>
                </a:solidFill>
                <a:latin typeface="+mj-lt"/>
                <a:ea typeface="+mj-ea"/>
                <a:cs typeface="+mj-cs"/>
              </a:rPr>
            </a:br>
            <a:r>
              <a:rPr lang="en-US" sz="3100" kern="1200" dirty="0">
                <a:solidFill>
                  <a:schemeClr val="bg1"/>
                </a:solidFill>
                <a:latin typeface="+mj-lt"/>
                <a:ea typeface="+mj-ea"/>
                <a:cs typeface="+mj-cs"/>
              </a:rPr>
              <a:t>They decide that Jos would visit Sam at the retirement home every other week. </a:t>
            </a:r>
          </a:p>
        </p:txBody>
      </p:sp>
      <p:grpSp>
        <p:nvGrpSpPr>
          <p:cNvPr id="14" name="Group 13">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5" name="Freeform: Shape 14">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Tijdelijke aanduiding voor inhoud 4" descr="Afbeelding met tekening&#10;&#10;Beschrijving is gegenereerd met zeer hoge betrouwbaarheid">
            <a:extLst>
              <a:ext uri="{FF2B5EF4-FFF2-40B4-BE49-F238E27FC236}">
                <a16:creationId xmlns:a16="http://schemas.microsoft.com/office/drawing/2014/main" id="{2BF75856-9528-4429-9C6D-A34D853EEDB5}"/>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361" r="3615"/>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18" name="Group 17">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9" name="Freeform: Shape 18">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 name="Group 21">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23" name="Freeform: Shape 22">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Afbeelding 6" descr="Afbeelding met tekst, illustratie&#10;&#10;Beschrijving is gegenereerd met zeer hoge betrouwbaarheid">
            <a:extLst>
              <a:ext uri="{FF2B5EF4-FFF2-40B4-BE49-F238E27FC236}">
                <a16:creationId xmlns:a16="http://schemas.microsoft.com/office/drawing/2014/main" id="{C3DA3F68-3D9E-4D06-8836-9BDA12D38E40}"/>
              </a:ext>
            </a:extLst>
          </p:cNvPr>
          <p:cNvPicPr>
            <a:picLocks noChangeAspect="1"/>
          </p:cNvPicPr>
          <p:nvPr/>
        </p:nvPicPr>
        <p:blipFill rotWithShape="1">
          <a:blip r:embed="rId5">
            <a:extLst>
              <a:ext uri="{28A0092B-C50C-407E-A947-70E740481C1C}">
                <a14:useLocalDpi xmlns:a14="http://schemas.microsoft.com/office/drawing/2010/main" val="0"/>
              </a:ext>
            </a:extLst>
          </a:blip>
          <a:srcRect l="3655" r="1320"/>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26" name="Group 25">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27" name="Freeform: Shape 26">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6977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peelgoed, shirt, tekening&#10;&#10;Beschrijving is gegenereerd met zeer hoge betrouwbaarheid">
            <a:extLst>
              <a:ext uri="{FF2B5EF4-FFF2-40B4-BE49-F238E27FC236}">
                <a16:creationId xmlns:a16="http://schemas.microsoft.com/office/drawing/2014/main" id="{BA63D3A9-8C03-4BDF-88CE-CDCC390B25B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89992" l="10000" r="89992"/>
                    </a14:imgEffect>
                  </a14:imgLayer>
                </a14:imgProps>
              </a:ext>
            </a:extLst>
          </a:blip>
          <a:srcRect t="17917" b="25833"/>
          <a:stretch/>
        </p:blipFill>
        <p:spPr>
          <a:xfrm>
            <a:off x="20" y="10"/>
            <a:ext cx="12191980" cy="6857990"/>
          </a:xfrm>
          <a:prstGeom prst="rect">
            <a:avLst/>
          </a:prstGeom>
        </p:spPr>
      </p:pic>
      <p:sp>
        <p:nvSpPr>
          <p:cNvPr id="2" name="Titel 1">
            <a:extLst>
              <a:ext uri="{FF2B5EF4-FFF2-40B4-BE49-F238E27FC236}">
                <a16:creationId xmlns:a16="http://schemas.microsoft.com/office/drawing/2014/main" id="{6775393B-1FB5-44D1-8321-A3B4DFF9BCFB}"/>
              </a:ext>
            </a:extLst>
          </p:cNvPr>
          <p:cNvSpPr>
            <a:spLocks noGrp="1"/>
          </p:cNvSpPr>
          <p:nvPr>
            <p:ph type="title"/>
          </p:nvPr>
        </p:nvSpPr>
        <p:spPr>
          <a:xfrm>
            <a:off x="519309" y="709091"/>
            <a:ext cx="3569611" cy="4830318"/>
          </a:xfrm>
          <a:prstGeom prst="ellipse">
            <a:avLst/>
          </a:prstGeom>
          <a:solidFill>
            <a:srgbClr val="FFFFFF"/>
          </a:solidFill>
          <a:ln w="174625" cmpd="thinThick">
            <a:solidFill>
              <a:srgbClr val="FFFFFF"/>
            </a:solidFill>
          </a:ln>
        </p:spPr>
        <p:txBody>
          <a:bodyPr anchor="ctr">
            <a:normAutofit fontScale="90000"/>
          </a:bodyPr>
          <a:lstStyle/>
          <a:p>
            <a:pPr algn="ctr"/>
            <a:r>
              <a:rPr lang="en-GB" sz="2800" dirty="0">
                <a:solidFill>
                  <a:srgbClr val="262626"/>
                </a:solidFill>
              </a:rPr>
              <a:t>The support worker also proposes Sam to learn how to use WhatsApp. </a:t>
            </a:r>
            <a:br>
              <a:rPr lang="en-GB" sz="2800" dirty="0">
                <a:solidFill>
                  <a:srgbClr val="262626"/>
                </a:solidFill>
              </a:rPr>
            </a:br>
            <a:br>
              <a:rPr lang="en-GB" sz="2800" dirty="0">
                <a:solidFill>
                  <a:srgbClr val="262626"/>
                </a:solidFill>
              </a:rPr>
            </a:br>
            <a:r>
              <a:rPr lang="en-GB" sz="2800" dirty="0">
                <a:solidFill>
                  <a:srgbClr val="262626"/>
                </a:solidFill>
              </a:rPr>
              <a:t>This way he can text or even see Jos with face- time every day.</a:t>
            </a:r>
          </a:p>
        </p:txBody>
      </p:sp>
      <p:pic>
        <p:nvPicPr>
          <p:cNvPr id="5" name="Afbeelding 4">
            <a:extLst>
              <a:ext uri="{FF2B5EF4-FFF2-40B4-BE49-F238E27FC236}">
                <a16:creationId xmlns:a16="http://schemas.microsoft.com/office/drawing/2014/main" id="{0A82D670-96AF-4D78-9A2D-4B2ACAB000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854" y="2676717"/>
            <a:ext cx="895066" cy="895066"/>
          </a:xfrm>
          <a:prstGeom prst="rect">
            <a:avLst/>
          </a:prstGeom>
        </p:spPr>
      </p:pic>
    </p:spTree>
    <p:extLst>
      <p:ext uri="{BB962C8B-B14F-4D97-AF65-F5344CB8AC3E}">
        <p14:creationId xmlns:p14="http://schemas.microsoft.com/office/powerpoint/2010/main" val="3697336670"/>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0636B7E34B3E4C8CE77949A0649A5F" ma:contentTypeVersion="12" ma:contentTypeDescription="Een nieuw document maken." ma:contentTypeScope="" ma:versionID="a990434c1a9988a12e3ba716376aa539">
  <xsd:schema xmlns:xsd="http://www.w3.org/2001/XMLSchema" xmlns:xs="http://www.w3.org/2001/XMLSchema" xmlns:p="http://schemas.microsoft.com/office/2006/metadata/properties" xmlns:ns3="7ab278d8-8d80-4eeb-a677-3f0d5fdbfca5" xmlns:ns4="6414bad9-872e-41ee-b57d-d3b935f7d72b" targetNamespace="http://schemas.microsoft.com/office/2006/metadata/properties" ma:root="true" ma:fieldsID="55137436ae185e4167c9da1f14218cf1" ns3:_="" ns4:_="">
    <xsd:import namespace="7ab278d8-8d80-4eeb-a677-3f0d5fdbfca5"/>
    <xsd:import namespace="6414bad9-872e-41ee-b57d-d3b935f7d72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b278d8-8d80-4eeb-a677-3f0d5fdbfc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14bad9-872e-41ee-b57d-d3b935f7d72b"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SharingHintHash" ma:index="15"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A42007-A412-4EF0-A22E-8F3DFE22056F}">
  <ds:schemaRefs>
    <ds:schemaRef ds:uri="http://schemas.microsoft.com/office/2006/metadata/properties"/>
    <ds:schemaRef ds:uri="6414bad9-872e-41ee-b57d-d3b935f7d72b"/>
    <ds:schemaRef ds:uri="http://purl.org/dc/terms/"/>
    <ds:schemaRef ds:uri="http://schemas.microsoft.com/office/2006/documentManagement/types"/>
    <ds:schemaRef ds:uri="http://purl.org/dc/elements/1.1/"/>
    <ds:schemaRef ds:uri="http://www.w3.org/XML/1998/namespace"/>
    <ds:schemaRef ds:uri="7ab278d8-8d80-4eeb-a677-3f0d5fdbfca5"/>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1922CAD-28D0-469C-8E67-C0003F5932EB}">
  <ds:schemaRefs>
    <ds:schemaRef ds:uri="http://schemas.microsoft.com/sharepoint/v3/contenttype/forms"/>
  </ds:schemaRefs>
</ds:datastoreItem>
</file>

<file path=customXml/itemProps3.xml><?xml version="1.0" encoding="utf-8"?>
<ds:datastoreItem xmlns:ds="http://schemas.openxmlformats.org/officeDocument/2006/customXml" ds:itemID="{F3F52CA7-33C2-448C-9FE3-B8684FA0AC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b278d8-8d80-4eeb-a677-3f0d5fdbfca5"/>
    <ds:schemaRef ds:uri="6414bad9-872e-41ee-b57d-d3b935f7d7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8987</TotalTime>
  <Words>325</Words>
  <Application>Microsoft Office PowerPoint</Application>
  <PresentationFormat>Breedbeeld</PresentationFormat>
  <Paragraphs>31</Paragraphs>
  <Slides>18</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Calibri Light</vt:lpstr>
      <vt:lpstr>Office Theme</vt:lpstr>
      <vt:lpstr>How do I wish to  (re-)connect with people that are important to me?    Exercise 2</vt:lpstr>
      <vt:lpstr>PowerPoint-presentatie</vt:lpstr>
      <vt:lpstr>PowerPoint-presentatie</vt:lpstr>
      <vt:lpstr>PowerPoint-presentatie</vt:lpstr>
      <vt:lpstr>PowerPoint-presentatie</vt:lpstr>
      <vt:lpstr>Sam’s support worker has found out that Jos is living in a group home, one hour away from where Sam lives.  She asks Sam to think about how he will be able to see his friend every day? </vt:lpstr>
      <vt:lpstr>Sam realizes that he won’t be able to visit Jos every day because Jos lives to far away and he himself has difficulties moving around.</vt:lpstr>
      <vt:lpstr>Jos is able to take a bus to visit Sam.   They decide that Jos would visit Sam at the retirement home every other week. </vt:lpstr>
      <vt:lpstr>The support worker also proposes Sam to learn how to use WhatsApp.   This way he can text or even see Jos with face- time every day.</vt:lpstr>
      <vt:lpstr>Sam is happy with the idea. Maybe he can use it to contact his brother Tony and Tessa as well? However, he hasn’t seen them for more than 25 years? Maybe they are still angry with him?</vt:lpstr>
      <vt:lpstr>The support worker asks Sam what he would like to say to his brother if he were to see him again.  Maybe he can make a video with his smartphone and send it to Tony and Tessa? </vt:lpstr>
      <vt:lpstr>Sam decided it would be best to write a letter. He asks his support worker to help him with it. He will send the letter using email on his notebook.</vt:lpstr>
      <vt:lpstr>The support worker than asks Sam how he wishes to get into contact with his neighbours. They appear to have moved away as well.   .</vt:lpstr>
      <vt:lpstr>Sam has heard how people found each other through social media, by using Facebook. Maybe he could learn how to use Facebook as well?</vt:lpstr>
      <vt:lpstr>PowerPoint-presentatie</vt:lpstr>
      <vt:lpstr>Is Sam able to see Jos every day?    or  Explain your answer</vt:lpstr>
      <vt:lpstr>Did Sam know how to contact his brother?    or  Explain your answer</vt:lpstr>
      <vt:lpstr>Can Sam contact people without knowing their address or phone number?    or  Explain your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2</dc:title>
  <dc:creator>Ilse Goethals</dc:creator>
  <cp:lastModifiedBy>Ilse Goethals</cp:lastModifiedBy>
  <cp:revision>1</cp:revision>
  <dcterms:created xsi:type="dcterms:W3CDTF">2020-12-18T13:06:43Z</dcterms:created>
  <dcterms:modified xsi:type="dcterms:W3CDTF">2020-12-30T10:03:11Z</dcterms:modified>
</cp:coreProperties>
</file>