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5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419" r:id="rId5"/>
    <p:sldId id="421" r:id="rId6"/>
    <p:sldId id="426" r:id="rId7"/>
    <p:sldId id="390" r:id="rId8"/>
    <p:sldId id="442" r:id="rId9"/>
    <p:sldId id="428" r:id="rId10"/>
    <p:sldId id="427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40" r:id="rId21"/>
    <p:sldId id="441" r:id="rId22"/>
  </p:sldIdLst>
  <p:sldSz cx="12192000" cy="6858000"/>
  <p:notesSz cx="6858000" cy="9144000"/>
  <p:photoAlbum layout="4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7CF8592-5285-417E-B567-D365E67B8CA7}">
          <p14:sldIdLst>
            <p14:sldId id="419"/>
            <p14:sldId id="421"/>
            <p14:sldId id="426"/>
            <p14:sldId id="390"/>
            <p14:sldId id="442"/>
            <p14:sldId id="428"/>
            <p14:sldId id="427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40"/>
            <p14:sldId id="441"/>
          </p14:sldIdLst>
        </p14:section>
        <p14:section name="Naamloze sectie" id="{4B7B0C1F-D2C0-4BC8-9A5D-82F0F8336F0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Goethals" initials="IG" lastIdx="7" clrIdx="0">
    <p:extLst>
      <p:ext uri="{19B8F6BF-5375-455C-9EA6-DF929625EA0E}">
        <p15:presenceInfo xmlns:p15="http://schemas.microsoft.com/office/powerpoint/2012/main" userId="S::ilse.goethals@hogent.be::f7b6e877-3c84-4925-80b0-58331be346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9409E-493A-4871-9C72-4A539FED3EE4}" v="2" dt="2020-12-24T06:37:11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3842" autoAdjust="0"/>
  </p:normalViewPr>
  <p:slideViewPr>
    <p:cSldViewPr snapToGrid="0">
      <p:cViewPr varScale="1">
        <p:scale>
          <a:sx n="83" d="100"/>
          <a:sy n="83" d="100"/>
        </p:scale>
        <p:origin x="52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Goethals" userId="f7b6e877-3c84-4925-80b0-58331be346d5" providerId="ADAL" clId="{1FED4C03-CC26-4F45-9D9C-D5603E5B1C46}"/>
    <pc:docChg chg="delSld modSection">
      <pc:chgData name="Ilse Goethals" userId="f7b6e877-3c84-4925-80b0-58331be346d5" providerId="ADAL" clId="{1FED4C03-CC26-4F45-9D9C-D5603E5B1C46}" dt="2020-12-21T13:53:46.141" v="0" actId="2696"/>
      <pc:docMkLst>
        <pc:docMk/>
      </pc:docMkLst>
    </pc:docChg>
  </pc:docChgLst>
  <pc:docChgLst>
    <pc:chgData name="Ilse Goethals" userId="f7b6e877-3c84-4925-80b0-58331be346d5" providerId="ADAL" clId="{43B9409E-493A-4871-9C72-4A539FED3EE4}"/>
    <pc:docChg chg="undo custSel addSld delSld modSld modSection">
      <pc:chgData name="Ilse Goethals" userId="f7b6e877-3c84-4925-80b0-58331be346d5" providerId="ADAL" clId="{43B9409E-493A-4871-9C72-4A539FED3EE4}" dt="2020-12-30T10:03:03.954" v="109" actId="20577"/>
      <pc:docMkLst>
        <pc:docMk/>
      </pc:docMkLst>
      <pc:sldChg chg="modSp">
        <pc:chgData name="Ilse Goethals" userId="f7b6e877-3c84-4925-80b0-58331be346d5" providerId="ADAL" clId="{43B9409E-493A-4871-9C72-4A539FED3EE4}" dt="2020-12-30T10:03:03.954" v="109" actId="20577"/>
        <pc:sldMkLst>
          <pc:docMk/>
          <pc:sldMk cId="3369778177" sldId="430"/>
        </pc:sldMkLst>
        <pc:spChg chg="mod">
          <ac:chgData name="Ilse Goethals" userId="f7b6e877-3c84-4925-80b0-58331be346d5" providerId="ADAL" clId="{43B9409E-493A-4871-9C72-4A539FED3EE4}" dt="2020-12-30T10:03:03.954" v="109" actId="20577"/>
          <ac:spMkLst>
            <pc:docMk/>
            <pc:sldMk cId="3369778177" sldId="430"/>
            <ac:spMk id="2" creationId="{46B93FD2-19C5-4010-97FA-ECE488F7EAA9}"/>
          </ac:spMkLst>
        </pc:spChg>
      </pc:sldChg>
      <pc:sldChg chg="addSp delSp modSp new add">
        <pc:chgData name="Ilse Goethals" userId="f7b6e877-3c84-4925-80b0-58331be346d5" providerId="ADAL" clId="{43B9409E-493A-4871-9C72-4A539FED3EE4}" dt="2020-12-24T06:37:21.517" v="18" actId="14100"/>
        <pc:sldMkLst>
          <pc:docMk/>
          <pc:sldMk cId="799164900" sldId="442"/>
        </pc:sldMkLst>
        <pc:spChg chg="del">
          <ac:chgData name="Ilse Goethals" userId="f7b6e877-3c84-4925-80b0-58331be346d5" providerId="ADAL" clId="{43B9409E-493A-4871-9C72-4A539FED3EE4}" dt="2020-12-24T06:37:05.348" v="15"/>
          <ac:spMkLst>
            <pc:docMk/>
            <pc:sldMk cId="799164900" sldId="442"/>
            <ac:spMk id="2" creationId="{06BE775B-7581-4DB7-9F5F-1FB30ED90227}"/>
          </ac:spMkLst>
        </pc:spChg>
        <pc:spChg chg="del">
          <ac:chgData name="Ilse Goethals" userId="f7b6e877-3c84-4925-80b0-58331be346d5" providerId="ADAL" clId="{43B9409E-493A-4871-9C72-4A539FED3EE4}" dt="2020-12-24T06:37:05.348" v="15"/>
          <ac:spMkLst>
            <pc:docMk/>
            <pc:sldMk cId="799164900" sldId="442"/>
            <ac:spMk id="3" creationId="{BC92C335-B26B-4D53-8D34-0D043D49D97D}"/>
          </ac:spMkLst>
        </pc:spChg>
        <pc:picChg chg="add mod">
          <ac:chgData name="Ilse Goethals" userId="f7b6e877-3c84-4925-80b0-58331be346d5" providerId="ADAL" clId="{43B9409E-493A-4871-9C72-4A539FED3EE4}" dt="2020-12-24T06:37:21.517" v="18" actId="14100"/>
          <ac:picMkLst>
            <pc:docMk/>
            <pc:sldMk cId="799164900" sldId="442"/>
            <ac:picMk id="4" creationId="{E1C12261-7711-4F85-A037-E199C1764A0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03:37.540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1806 883,'5'0,"6"0,1 5,-2 6,3 6,4 0,3 2,3 2,2 2,-2 7,-6 3,-1-4,-3-2,1-6,2-7,-1 0,2-4,2 2,3-1,2-2,-2 1,-6 5,0-2,6-2,4-3,2-3,2-2,-5-2</inkml:trace>
  <inkml:trace contextRef="#ctx0" brushRef="#br0" timeOffset="1">2027 856,'0'-5,"4"-6,3-6,3-4,1-5,-2-1,-2-6,-2-2,-3 0,-1 2,0 1,-2 2,1 1,-1 1,1-5,0 0,-5 4,-1 8</inkml:trace>
  <inkml:trace contextRef="#ctx0" brushRef="#br0" timeOffset="2">1889 332,'4'0,"7"0,6 0,5 0,3 0,7 0,2 0,1 0,-6-5,-3-1,-1 0,-1 1,-4-4,0-4,0 0,-3-3,6 2,2 2,-2 0,0 1,-5-2,-5 1</inkml:trace>
  <inkml:trace contextRef="#ctx0" brushRef="#br0" timeOffset="3">1447 0,'0'5,"0"5,-4 12,-3 6,-4 3,0 1,-3-5,1 2,3 2,-2-1,1 0,2-1,-1-5,0-2,-2-5,-9-5,-5-5,-4-3,4-3</inkml:trace>
  <inkml:trace contextRef="#ctx0" brushRef="#br0" timeOffset="4">1695 413,'9'0,"4"5,4 1,3 0,4-1,2-1,1-2,6 4,2 1,-1-1,-1-1,-1-2,-2-1,-1-1,-6-6,-6-6,3-2,-2-3,-4 2</inkml:trace>
  <inkml:trace contextRef="#ctx0" brushRef="#br0" timeOffset="5">840 1767,'5'0,"5"0,7 0,5 5,3 1,2-1,1 0,1-2,0-1,-1 0,1-2,-1 0,0 0,-5 4,-1 2,4 0,3-1,1-2,-5 0</inkml:trace>
  <inkml:trace contextRef="#ctx0" brushRef="#br0" timeOffset="6">840 773,'-5'0,"-6"0,-6 0,-5 0,-3 0,2 5,-3 1,-4 0,0-2,0-1,1 0,0-2,0-1,1 0,-4 0,-2 0,0-1,7-3,2-3,6-3,1-1,4-3,5-4,3 6,-2 9,1 6</inkml:trace>
  <inkml:trace contextRef="#ctx0" brushRef="#br0" timeOffset="7">867 773,'0'5,"0"6,0 5,-5 2,-1 0,0 4,2 1,1 7,0 3,2 0,-4-5,-6-2,-1-2,1 0,-2-4,-3 0,1 5,-11 4,-2 1,0 0,5 0,1-5,0-3,3 1,1-5,-1-4,2-1,4 7,0 0,-8 2,-5 1,-2-3,-1-4,3-6</inkml:trace>
  <inkml:trace contextRef="#ctx0" brushRef="#br0" timeOffset="8">371 441,'4'0,"7"0,10 0,7 0,3 0,6 0,1 0,-1 0,-2 0,-3 0,-2 0,0 0,2 0,-3-4,-6-7,-8-6,-6-5,-10-3,-4-2,-1 3</inkml:trace>
  <inkml:trace contextRef="#ctx0" brushRef="#br0" timeOffset="9">39 413,'-5'0,"-6"0,-1 5,1 1</inkml:trace>
  <inkml:trace contextRef="#ctx0" brushRef="#br0" timeOffset="10">205 304,'0'4,"-10"7,-7 6,-1 5,2 3,0 2,-3-3,3 3,-2-3,-6-5,1-6</inkml:trace>
  <inkml:trace contextRef="#ctx0" brushRef="#br0" timeOffset="11">508 939,'-5'0,"-5"0,-7 0,-5 0,-3 0,-2 0,-2 0,-4 0,2 0</inkml:trace>
  <inkml:trace contextRef="#ctx0" brushRef="#br0" timeOffset="12">1806 1298,'5'4,"1"7,5 1,0 4,-2 3,-2 3,-3 3,-2 2,0 5,-2 3,0-1,-1-1,1-6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32:42.72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9T05:33:38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9T05:33:25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118 141</inkml:trace>
  <inkml:trace contextRef="#ctx0" brushRef="#br0" timeOffset="5585.017">118 141,'5'1,"-9"2,-8 4,12-7,0 0,0 0,0 1,0-1,0 0,0 0,0 1,0-1,-1 0,1 1,0-1,0 0,0 0,0 1,1-1,-1 0,0 1,0-1,0 0,0 0,0 1,0-1,0 0,0 0,1 1,-1-1,0 0,0 0,0 0,0 1,1-1,-1 0,0 0,0 0,1 0,-1 1,0-1,0 0,1 0,-1 0,0 0,0 0,1 0,-1 0,0 0,1 0,-1 0,0 0,1 1,-1-1,1 0,-1 0,1 0,-1 0,1 0,-1 1,1-1,-1 0,1 0,-1 0,1 0,-1 0,1-1,-1 1,1 0,-1 0,1 0,-1 0,1-1,-1 1,1 0,-1 0,1-1,-1 1,1 0,-1-1,0 1,11-17,-1-20,-9 31,0 1,-1-1,0 0,0 1,0-1,-1 1,1-1,-1 1,-1-1,1 1,-2-5,2 8,0 0,0 0,0 0,-1 0,1 0,0 0,-1 1,1-1,-1 0,0 1,1-1,-1 1,0 0,0-1,0 1,0 0,0 0,0 0,0 1,0-1,-1 0,1 1,0-1,0 1,0 0,-1 0,1 0,0 0,-1 0,0 1,0-1,-1 1,1 0,-1 0,1 1,-1-1,1 1,0-1,0 1,0 0,0 0,0 0,0 1,1-1,-1 1,1 0,-1-1,1 1,0 0,0 0,1 1,-1-1,0 0,1 0,0 1,0-1,-1 4,-2 9,1 0,0 0,1 1,1-1,1 6,-1-6,0 1,1 1,0-1,1 1,1-1,1 1,2 7,-5-23,0-1,1 0,-1 0,1 0,-1 0,1 0,-1 0,1 0,-1 0,1 0,0 0,0 0,-1 0,1 0,1 0,-2-1,0 0,0 0,1 0,-1 0,0 0,1 0,-1 0,0 0,1 0,-1 0,0 0,0-1,1 1,-1 0,0 0,1 0,-1 0,0 0,0 0,1-1,-1 1,0 0,0 0,0-1,1 1,-1 0,0 0,0 0,0-1,1 1,-1 0,0-1,0 1,2-4,-1 0,1 0,-1 0,0 0,0 0,0-1,0 0,16-75,-11 60,-1-1,-2 1,0-1,0-11,-3 30,1-1,-1 1,0-1,-1 1,1 0,0-1,-1 1,1-1,-1 1,0 0,1-1,-1 1,0 0,-1 0,1-1,0 1,-1 0,1 0,-1 1,0-1,1 0,-1 0,0 1,0-1,0 1,0 0,-1-1,3 2,-1 0,1-1,0 1,0 0,-1 0,1 0,0 0,-1 0,1 0,0 0,0 0,-1-1,1 1,0 0,-1 0,1 0,0 0,0 1,-1-1,1 0,0 0,-1 0,1 0,0 0,0 0,-1 0,1 0,0 1,0-1,-1 0,1 0,0 0,0 1,-1-1,1 0,0 0,0 0,0 1,0-1,-1 0,1 0,0 1,0-1,0 0,0 1,0-1,0 0,0 0,0 1,0-1,0 0,0 1,0-1,0 0,0 1,6 15,-3-14,-1 1,1-1,0 0,0 0,0 0,0-1,0 1,1-1,-1 1,1-1,-1 0,-1 0,1 0,0 0,-1 0,1 0,-1 1,0-1,1 1,-1 0,0 0,0 0,0 0,2 2,-4-3,0 0,1 0,-1 0,0 1,0-1,1 0,-1 0,0 0,0 1,0-1,-1 0,1 0,0 0,0 0,-1 1,1-1,-1 0,1 0,-1 0,1 0,-1 1,-6 13</inkml:trace>
  <inkml:trace contextRef="#ctx0" brushRef="#br0" timeOffset="19617.512">81 103,'-1'3,"0"-1,0 1,0-1,0 1,0-1,0 1,-1-1,1 0,-1 0,1 0,-1 0,0 0,0 0,-1 1,-12 13,12-11,0 0,0 1,1-1,-1 0,1 1,1-1,-1 1,1 0,0 0,0-1,0 1,1 0,0 2,0-5,1-1,-1 0,1 1,0-1,-1 0,1 1,0-1,0 0,0 0,1 0,-1 0,0 0,1 0,0 0,-1 0,1 0,0-1,0 1,0-1,0 1,0-1,0 0,0 0,0 0,1 0,-1 0,0-1,1 1,-1 0,1-1,-1 0,2 0,0 1,0 0,0-1,0 0,0 0,0 0,0-1,0 1,0-1,0 0,-1 0,1 0,0-1,0 1,-1-1,1 0,-1 0,0 0,1 0,-1-1,0 1,0-1,-1 0,1 0,0 0,-1 0,0 0,0-1,0 1,0-1,0 0,2-6,0 0,-1 0,0 0,-1 0,0-1,-1 1,0-1,-1 1,0-1,-1-9,0 17,1-1,-1 1,0 0,0-1,0 1,0 0,-1-1,1 1,-1 0,0 0,0 0,-1 0,3 2,-1 0,1 1,-1-1,0 0,1 1,-1-1,0 1,0-1,1 1,-1 0,0-1,0 1,0 0,0-1,1 1,-1 0,0 0,0 0,0 0,0 0,0 0,-1 0,1 1,0-1,0 1,0-1,0 1,-1 0,1-1,0 1,0 0,0 0,1 0,-1-1,0 1,0 0,0 0,1 0,-2 1,-1 5,-1 0,1 0,0 0,0 1,1-1,0 1,0-1,1 1,-1 7,1-5,1 1,0 0,0 0,1 0,0 0,3 7,4 0,-8-18,0 0,0 0,1 0,-1 1,0-1,0 0,0 0,1 0,-1 0,0 0,0 0,1 0,-1 0,0 0,0 0,0 0,1 0,-1 0,0 0,0 0,1 0,-1 0,0 0,0 0,1 0,-1 0,0-1,0 1,0 0,1 0,-1 0,0 0,0 0,0-1,0 1,1 0,-1 0,0 0,0-1,2-1,-1-1,1 0,-1 1,0-1,0 0,0 0,0 0,-1 0,1 0,-1 0,2-12,0 1,-1 0,-1-8,0 17,-1 0,1 0,-1 0,0 0,-1 0,1 1,-1-1,0 0,0 1,0-1,0 1,-1 0,-13-15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9T05:33:51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9T05:33:37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191 111,'-1'3,"1"0,-1 0,0 0,0-1,0 1,0 0,-1-1,1 1,-2 2,-8 16,5 12,5-31,1 0,0-1,0 1,0 0,0 0,1 0,-1 0,0 0,1-1,-1 1,1 0,0 0,-1-1,1 1,0 0,1 0,-2-2,0 0,0 0,0 0,0 0,0 1,0-1,1 0,-1 0,0 0,0 0,0 0,0 0,0 0,0 0,1 0,-1 0,0 0,0 0,0 0,0 0,1 0,-1 0,0 0,0 0,0 0,0 0,0 0,1 0,-1 0,0 0,0 0,0 0,0 0,0 0,0 0,1 0,-1 0,0-1,0 1,0 0,0 0,0 0,0 0,0 0,1 0,-1-1,0 1,0 0,0 0,5-12,-1-11,-3 18,-1 0,-1 1,1-1,-1 0,0 1,0-1,0 1,0-1,-1 1,0-1,0 1,0 0,0 0,-1 0,0 0,-2-2,0 0,-1 1,0 0,0 0,-1 1,1-1,-1 2,0-1,0 1,-4-2,10 4,-1 1,1-1,0 1,0-1,-1 1,1-1,0 1,-1 0,1 0,0 0,-1 0,1 0,-1 0,1 0,0 0,-1 0,1 1,0-1,-1 0,1 1,-1-1,2 1,-1 0,0 0,1-1,-1 1,1 0,-1 0,1 0,-1-1,1 1,-1 0,1 0,0 0,-1 0,1 0,0 0,0 0,0 0,0 0,0 0,0 0,0 0,0 0,1 3,-1 0,1 1,0-1,0 0,0 0,1 0,0 0,0-1,0 1,0 0,0-1,2 3,-3-5,1 0,-1 0,0 0,0 0,1 0,-1 0,1 0,-1-1,0 1,1 0,-1-1,1 0,0 1,-1-1,1 0,-1 0,1 1,-1-1,1-1,0 1,-1 0,1 0,-1 0,1-1,-1 1,1-1,-1 1,1-1,-1 0,2 0,-2 0,0 1,0-1,-1 0,1 1,0-1,0 0,0 0,0 1,-1-1,1 0,0 0,-1 0,1 0,-1 0,1 0,-1 0,1 0,-1 0,0 0,1 0,-1-1,0 1,0 0,0 0,0 0,0 0,0 0,0 0,0-1,-1 1,1 0,0 0,-1 0,1 0,0 0,-1 0,0 0,1 0,-1 0,0 0,1 0,0 1,-1-1,1 1,0-1,0 1,-1-1,1 1,-1-1,1 1,0 0,-1-1,1 1,-1 0,1-1,-1 1,1 0,-1-1,1 1,-1 0,1 0,-1 0,0 0,1 0,-1-1,1 1,-1 0,1 0,-1 0,0 0,1 1,-1-1,1 0,-1 0,1 0,-1 0,0 1,1-1,-1 0,1 0,-1 1,1-1,0 0,-1 1,1-1,-1 0,1 1,0-1,-1 1,1-1,0 1,-1-1,1 1,0-1,0 1,-1-1,1 1,0 0,0-1,0 1,-2 2,1 1,-1 0,1 0,0-1,0 1,1 0,-1 0,1 3,0-2,1 1,0 0,0-1,0 1,1-1,0 1,0-1,0 1,1-1,-1 0,1 0,1-1,-1 1,1 0,0-1,-2-1,1 0,0-1,0 1,-1-1,1 0,0 0,1 0,-1-1,0 1,1-1,-1 1,0-1,1 0,0 0,-1-1,1 1,-1-1,1 0,0 0,-1 0,1 0,0-1,-1 1,3-2,-4 2,0-1,1 0,-1 0,0 0,0 0,0 0,0 0,0-1,0 1,0-1,0 1,-1-1,1 0,-1 0,1 1,-1-1,0 0,1-1,-1 1,0 0,0 0,-1 0,1-1,0 1,-1 0,1-1,-1 1,0 0,0-1,0 1,0-2,0 1,0-1,-1 0,0 1,1-1,-1 1,0 0,-1-1,1 1,-1 0,1-1,-1 1,0 0,0 0,0 0,-1 1,1-1,-1 1,1-1,-1 1,-3-2,-1 0,0 1,-1 0,1 0,-1 1,0 0,1 0,-1 1,0 0,0 1,0-1,0 1,-7 2,11-2,0 0,1 1,0 0,-1 0,1 0,-1 0,1 1,0-1,0 1,0 0,0 0,0 0,-2 2,4-3,-1 1,1 0,-1 0,1 0,0 1,0-1,-1 0,2 0,-1 1,0-1,0 0,1 1,-1-1,1 1,0-1,0 1,0-1,0 1,0-1,1 3,0-1,0 0,0 0,1 0,-1-1,1 1,0 0,0-1,1 1,-1-1,1 0,-1 0,1 0,0 0,0 0,1 0,-1-1,0 0,1 0,0 0,-1 0,1 0,0-1,0 1,0-1,1 0,-2 0,0 0,1 0,-1 0,0-1,1 1,-1-1,0 0,1 0,-1 0,0 0,1-1,-1 0,0 1,1-1,-1 0,0-1,0 1,0 0,0-1,0 0,0 1,0-1,-1-1,1 1,-1 0,1 0,-1-1,0 0,0 1,2-4,-3 3,1 1,-1-1,0 0,0 0,0 0,0 0,0-1,-1 1,0 0,1 0,-1 0,0 0,0-1,-1 1,1 0,-1 0,0 0,1 0,-1 0,-1 0,1 0,0 0,-1 0,1 1,-2-2,-13-14</inkml:trace>
  <inkml:trace contextRef="#ctx0" brushRef="#br0" timeOffset="12429.382">118 1,'1'0,"0"0,0 1,1-1,-1 1,0-1,0 1,0 0,0-1,1 1,-1 0,0 0,0 0,-1 0,1-1,0 2,0-1,0 0,-1 0,1 0,0 0,-1 0,1 0,-1 1,1-1,-1 0,0 1,1 0,6 41,-6-39,3 36,-2 1,-2-1,-3 22,3-59,0 0,-1 0,1 0,-1 0,0 0,0 0,0 0,0 0,0 0,-1 0,0 0,1-1,-1 1,0-1,0 1,0-1,-1 0,1 0,0 0,-3 2,2-3,1 0,-1 0,1 0,-1 0,1-1,-1 1,0-1,1 0,-1 1,0-1,1 0,-1-1,0 1,1 0,-1-1,0 0,1 1,-1-1,1 0,-1 0,1 0,0-1,-1 1,-1-2,0-1,-1 0,1 0,0 0,1 0,-1-1,1 0,-1 1,1-1,1-1,-1 1,1 0,0-1,0 1,1-1,-1 1,1-4,-1 1,1-1,0 1,0 0,1-1,0 1,0-1,1 1,0-1,1 1,0 0,0-1,0 6,-1-1,1 1,0-1,0 1,1 0,-1 0,1 0,0 0,-1 1,1-1,0 1,1-1,44-25,-18 11,-26 15,-1 0,0 0,1 0,-1 1,1-1,0 1,-1 0,1 0,2 0,-5 1,1 0,-1 0,0 0,0 0,0 0,1 1,-1-1,0 0,0 1,0-1,0 1,0-1,0 1,0 0,0-1,0 1,0 0,0 0,0 0,0-1,0 1,-1 0,1 0,0 0,-1 0,1 0,-1 1,1-1,-1 0,1 0,-1 0,0 1,4 10,-2 0,1 1,-2-1,0 0,0 1,-1-1,0 1,-1-1,-1 1,0-1,-1 1,-1 2,3-12,0 0,-1-1,1 1,-1-1,0 1,1-1,-1 0,0 1,-1-1,1 0,0 0,0-1,-1 1,1 0,-1-1,0 1,1-1,-1 0,0 0,0 0,0 0,0-1,0 1,0-1,0 0,1 0,-1 0,0 0,0 0,0 0,0-1,0 0,0 1,0-1,0 0,0 0,1-1,-1 1,1-1,-1 1,1-1,-1 0,1 0,0 0,0 0,0 0,0 0,0-1,0 1,1-1,-1 1,1-1,-3-4,1-1,0 1,1-1,0 1,0-1,0 0,1 0,-3-23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14:34.721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209 224,'2'111,"-1"-7,-5 28,0-101,-2 0,-1-1,-10 29,-6 21,22-73,-1 0,1 0,-2 0,1 0,-1 0,0-1,0 1,-1-1,1 0,-2 0,1 0,-1 0,1-1,-2 0,1 0,0 0,-1-1,0 0,0 0,-5 2,-35 22,29-16</inkml:trace>
  <inkml:trace contextRef="#ctx0" brushRef="#br0" timeOffset="2263.254">621 128,'0'1176,"0"-1164,0 0,-1 0,0 0,-1 0,0 0,-1 0,-1-1,0 0,0 1,-1-1,0-1,-1 1,-3 3,-21 28,19-22</inkml:trace>
  <inkml:trace contextRef="#ctx0" brushRef="#br0" timeOffset="8834.594">463 1,'0'982,"0"-1421,0 436,0-8,-1 0,1 0,-3-8,3 18,0-1,0 1,-1-1,1 1,0-1,-1 1,1-1,-1 1,0-1,1 1,-1 0,0-1,0 1,0 0,0 0,0-1,0 1,0 0,0 0,0 0,-1 1,1-1,0 0,-1 0,1 0,0 1,-1-1,1 1,-2-1,1 1,0 1,0-1,1 1,-1-1,0 1,0 0,0 0,1 0,-1 0,0 0,1 0,-1 0,1 0,-1 0,1 1,0-1,-1 1,-22 29,21-27,-2 5,0-1,1 1,0 1,0-1,1 1,-2 8,-9 24,14-41,0 0,-1 0,1 0,0 0,-1-1,1 1,-1 0,1 0,-1 0,1-1,-1 1,1 0,-1-1,0 1,1 0,-1-1,0 1,0-1,0 1,1-1,-1-1,1 1,0 0,-1 0,1 0,-1 0,1-1,0 1,-1 0,1 0,0-1,-1 1,1 0,0-1,0 1,-1 0,1-1,0 1,0 0,0-1,-1 1,1-1,0 1,0 0,0-1,0 1,0-1,-7-36,7 13,1 0,1 0,1 0,1 0,1 1,2 0,0-2,2-4,-2 0,-1 0,2-30,-8 58,0-1,0 0,0 0,0 0,0 1,-1-1,1 0,0 0,-1 1,0-1,1 0,-1 2,1-1,0 1,0 0,-1-1,1 1,0-1,0 1,-1 0,1-1,0 1,-1 0,1 0,-1-1,1 1,0 0,-1 0,1 0,-1-1,1 1,0 0,-1 0,1 0,-1 0,1 0,-1 0,1 0,-2 0,1 1,-1-1,1 1,-1 0,1 0,0-1,-1 1,1 0,0 0,0 0,-1 0,1 1,0-1,0 0,0 0,1 1,-1-1,0 0,0 1,1-1,-1 1,-13 37,11-29,-1 0,1-1,-5 8,-2 1,-14 26,22-41,1 1,0 0,0-1,0 1,0 0,0 0,1 0,0-1,0 1,0 0,0 1,0-4,0 0,1 0,-1 0,0 0,1 0,-1 0,1 0,-1 0,1 0,-1 0,1 0,0 0,-1 0,1 0,0 0,0-1,0 1,0 0,-1 0,1-1,0 1,0-1,0 1,1-1,-1 0,0 1,0-1,0 0,0 1,0-1,0 0,0 0,1 0,-1 0,0 0,0-1,5 1,-1-1,1 0,-1 0,0-1,1 1,-1-1,1-1,10-5,0 0,-1-2,1 0,-2 0,0-2,9-8,9-12,-1-1,1-6,-32 38,1 0,-1 0,1 0,0 0,0 0,-1 1,1-1,0 0,0 0,0 0,0 1,0-1,0 0,0 1,0-1,0 1,0-1,0 1,0 0,0 0,1-1,-1 2,-1-1,1 1,-1-1,1 1,-1 0,0-1,1 1,-1-1,0 1,1 0,-1 0,0-1,0 1,0 0,1-1,-1 1,0 0,0 0,0-1,0 1,0 0,-1 0,1 0,-1 8,0 1,-1 0,0-1,-2 5,-4 6,0-1,-2-1,-7 12,4-8,1 0,-2 6,10-19,0 0,-1-1,0 1,-1-1,0-1,0 1,-1-1,-8 11,6-4,0-1,1 1,1 0,0 1,-4 14,-9 19,5-14,8-17,0-1,-2 0,0 0,-6 6,-5 16,19-33,-1 0,-1-1,1 1,-1-1,1 1,-1-1,0 0,-1 0,-1 1,5-5,0 0,-1 1,1-1,0 0,-1 0,1 0,0 0,-1 0,1 0,-1 1,1-1,0 0,-1 0,1 0,-1 0,1 0,0 0,-1-1,1 1,0 0,-1 0,1 0,-1 0,1 0,0 0,-1-1,1 1,0 0,-1 0,1-1,0 1,-12-13,10 10,1 1,-1 0,1 0,0-1,0 1,0 0,0-1,1 1,-1-1,0 0,1 1,0-2,0 3,0 0,0 0,0 0,1 0,-1 0,0 0,1 0,-1 0,1 1,-1-1,1 0,-1 0,1 0,0 0,-1 1,1-1,0 0,0 0,0 0,3 5,-3 11,-3 1,0 0,-2 0,1-1,-2 0,0 1,-1-1,-1-1,0 1,-4 4,-3 7,14-23,9-15,20-38,-22 36,1 0,0 0,2 1,-1 0,6-4,-15 16,1 0,0 0,0 0,0 0,0 0,0 0,0 0,0 0,1 0,-1 1,0-1,0 1,1-1,-1 1,0-1,1 1,-1 0,0-1,1 1,-1 0,0 0,1 0,-1 0,1 0,-1 0,1 1,-1 0,1 0,-1 0,1 0,-1 0,0 0,1 1,-1-1,0 0,0 1,0-1,0 1,0 0,0-1,0 1,0 0,-1-1,1 1,2 10,1 0,-2 0,0 0,0 0,-1 2,0 12,2 27,-2-50,-1 0,1-1,0 1,-1-1,1 1,0-1,0 1,1-1,-1 0,1 1,-1-1,1 0,-1 0,1 0,0 0,1 1,-1-3,-1 1,0-1,0 1,0-1,0 0,0 1,1-1,-1 0,0 0,0 0,0 0,1 0,-1 0,0 0,0-1,0 1,0 0,1-1,-1 1,0-1,0 1,0-1,1 0,28-19,-16 10,-13 9,1 0,-1 0,1 1,-1-1,1 0,-1 1,1-1,0 1,-1-1,1 1,0 0,-1 0,1 0,0 0,-1 0,1 0,0 0,-1 0,1 1,0-1,-1 1,1-1,0 1,0 0,-1 1,1-1,-1 1,1-1,-1 1,1-1,-1 1,0 0,0-1,0 1,0 0,0 0,-1 0,1 0,0 0,-1 1,2 4,-1 1,0-1,0 0,-1 0,0 1,0-1,-1 0,0 0,0 1,-2 1,3-9,0 1,0 0,0-1,0 1,0-1,0 1,0-1,0 1,0 0,-1-1,1 1,0-1,0 1,-1-1,1 1,0-1,-1 1,1-1,-1 0,1 1,0-1,-1 1,1-1,-1 0,1 0,-1 1,1-1,-1 0,1 0,-1 1,0-1,1 0,-1 0,1 0,-1 0,1 0,-1 0,0 0,1 0,-1 0,-1-1,-1-1,1 0,0 1,0-1,0 0,0 0,0 0,0-1,-18-16,8 14,-1 0,0 0,1 2,-1-1,-1 1,1 1,0 1,-12-1,-5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14:53.370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794 51,'8'1,"0"1,0-1,0 1,0 1,0-1,0 1,-1 1,1 0,-1 0,0 0,0 1,4 4,-4-4,1 1,0-1,0-1,0 1,1-1,-1-1,1 1,0-2,0 1,7 0,-6-3,0 0,-1 0,1-1,0-1,-1 0,1 0,-1-1,5-1,19-9,21-13,-30 15,-17 8,-1 0,0 0,0 0,0 0,0-1,0 0,-1 0,0-1,0 0,0 0,-1 0,4-5,-7 9,-1 1,1-1,-1 1,0-1,1 0,-1 1,0-1,0 0,0 0,1 1,-1-1,0 0,0 1,0-1,0 0,0 0,0 1,-1-1,1 0,0 1,0-1,0 1,-1 0,1-1,0 1,-1 0,1 0,0 0,-1-1,1 1,0 0,-1 0,1 0,0 0,-1-1,1 1,0 0,-1 0,1 0,0 0,-1 0,1 0,-1 0,1 0,-1 0,-1 1,-1-1,0 1,1-1,-1 1,0 0,1 0,-1 0,-2 2,-2 3,0-1,0 2,0-1,0 1,1 0,-3 5,-20 20,-6 3,-1 1,-1 0,-34 22,110-64,-21 4,-1 0,-7 0,1 0,-1 1,0 0,1 1,-1 0,0 1,1 0,-1 1,5 1,-14-2,1 0,0 0,-1 0,1 0,0 0,-1 1,1-1,-1 0,0 1,0 0,1-1,-1 1,0 0,0-1,0 1,-1 0,1 0,0 0,-1 0,1 0,-1 0,0 0,0 0,1 0,-1 0,0 8,0 1,-1-1,0 0,-1 3,2-11,-2 9,-1 1,-1 0,0-1,-1 0,0 0,-4 6,2-3,6-12,0 0,1 0,-1 0,0-1,1 1,-1 0,1 0,0 0,0 0,0 0,0 0,0 0,0 0,0 0,1 0,-1 0,1 0,-1 0,1 0,0-1,0 1,0 0,0 0,0-1,0 1,0 0,0-1,1 0,-1 1,1-1,0 1,10 13,-11-13,0 1,1-1,-1 1,0-1,0 1,0 0,-1-1,1 1,-1 0,1-1,-1 1,0 0,0 0,0 0,0-1,-1 1,1 0,-1-1,0 3,-3 6,0-1,-1 0,0 0,-2 4,-7 12,-23 41,29-54,1-1,0 1,0 0,1 0,1 1,0 0,1 0,-2 12,3 20,2-36,2-34,1-277,-2 210,0 75,1 1,0-1,1 1,1-1,3-6,1 8,-2 22,-4 26,-48 207,42-201,1-1,1 1,3 21,0-9,-6 42,-39 205,34-255,-13 32,14-51,2 1,1 1,0-1,2 1,2 0,0 2,17-58,-4-5,-2 0,-2 0,1-20,4-21,22-64,-21 94,-1-1,-3 0,3-41,-11-132,-2 92,3 123,0 1,0-1,0 1,1 0,-1 0,1 0,0 0,1-3,4-5,-5 7,0 0,1 1,-1-1,1 1,0-1,0 1,0 0,1 0,-1 0,1 0,0 1,-1 0,1-1,0 1,0 1,1-1,-1 1,0-1,0 1,1 0,-1 1,1-1,-1 1,1 0,3 0,-4 0,0 1,1-1,-1 1,0 0,0 0,0 0,0 1,0-1,0 1,0 0,-1 0,1 0,0 1,-1-1,0 1,0 0,0 0,0 0,0 0,0 1,-1-1,0 1,0 0,0-1,0 1,0 0,0 3,6 25,-1 1,-2 0,-1 9,0 0,10 36,-4-41,1 0,1-1,7 8,-12-31,-5-16,-7-22,-2 1,1-1,2 0,0 1,1-24,2-102,3 79,-1-401,-1 782,-1-297,-1 0,1 0,-2-1,0 1,0-1,-2 0,1 1,-4 3,1 2,1 0,1 1,1-1,1 1,0 0,2 0,0 5,-7 52,4-56,-2 0,0 0,-1-1,-1 0,-5 8,4-9,1-1,1 1,0 1,2 0,0-1,0 7,1 27,3 0,3 34,0 1,-2 34,4-159,-4 36,0 0,1 0,-1 0,1 0,-1 0,1 0,0 0,0 0,0 0,0 0,0 1,0-1,0 0,1 1,-1-1,1 0,-11 21,-13 10,17-24,1 1,-1 0,1 0,0 0,0 0,1 1,0-1,0 1,0 0,1 1,2-8,0 0,0 0,-1 0,1 1,0-1,0 0,0 0,0 1,0-1,0 0,0 0,0 1,0-1,0 0,0 0,0 1,0-1,0 0,0 0,0 1,0-1,0 0,0 0,0 1,1-1,-1 0,0 0,0 1,0-1,0 0,0 0,1 0,-1 1,0-1,0 0,0 0,1 0,-1 0,0 0,0 1,1-1,-1 0,0 0,0 0,1 0,-1 0,0 0,0 0,1 0,-1 0,0 0,0 0,1 0,-1 0,0 0,0 0,1 0,-1 0,0 0,0-1,1 1,-1 0,0 0,0 0,1 0,-1 0,0-1,17-10,-10 4,-1 0,-1 0,1 0,-1-1,0 0,-1 0,1 0,15-28,9-1,2 0,31-29,-55 59,0 0,-1 0,0-1,-1 0,0 0,0-1,-1 0,0 1,0-1,1-6,-1-1,-1-1,0 1,-2-1,0 1,0-13,-8-266,7 289,1 0,-1 0,-1 0,1 0,-1 0,0 0,0 1,-1-2,1 5,1 1,-1 0,0-1,0 1,1 0,-1 0,0 0,0 0,0 0,0 0,0 0,-1 0,1 0,0 0,0 0,-1 1,1-1,0 1,-1-1,1 1,0-1,-1 1,1 0,-1 0,1-1,-1 1,1 0,-1 0,1 1,0-1,-2 0,-1 1,0-1,0 0,0 0,0 0,0 0,0-1,0 1,0-1,0 0,-1-1,3 1,0 0,0 0,0 0,0-1,0 1,1-1,-1 0,0 1,1-1,-1 0,1 0,-1 0,1 0,0 0,0 0,0-1,0 1,0-1,-3-11,1 0,0 0,1 0,-1-13,2 10,-2 0,0 1,-1-3,0 7,4 12,0 0,0 0,0 0,0-1,0 1,0 0,0 0,0 0,0 0,0 0,0-1,0 1,0 0,-1 0,1 0,0 0,0 0,0 0,0 0,0-1,0 1,0 0,0 0,0 0,-1 0,1 0,0 0,0 0,0 0,0 0,0 0,0 0,-1 0,1 0,0 0,0 0,0-1,0 1,0 0,-1 1,1-1,0 0,0 0,0 0,0 0,0 0,-1 0,1 0,0 0,0 0,0 0,0 0,0 0,0 0,0 0,-1 0,1 1,0-1,0 0,0 0,0 0,0 0,0 0,0 0,0 0,0 1,-4 9</inkml:trace>
  <inkml:trace contextRef="#ctx0" brushRef="#br0" timeOffset="3118.968">0 305,'4'-1,"-1"0,1 0,-1 0,0-1,1 1,-1-1,0 0,2-1,6-3,6-4,-1-1,0 0,9-8,-8 5,1 1,14-7,-5 3,22-17,-24 15,27-14,-42 28,0 0,0 1,0 0,1 0,-1 1,1 1,7-1,66-13,14-2,-85 17,0 0,0 1,1 0,-1 1,0 0,5 2,9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15:00.135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233 230,'-5'0,"-8"0,-7 0,1-5,-3-3,3-4,4-6,0 0,-3-3,1-2,4-3,4-3,-7 4,-1 1,2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2:45:12.396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  <inkml:brush xml:id="br1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1700,'5'0,"1"5,0 6,3 1,1 3,-2 5,2-2,1 0,-3 3,-3 2,-1 2,-2 1,-1 1,-1 1,-1 4,6-2,1-8</inkml:trace>
  <inkml:trace contextRef="#ctx0" brushRef="#br0" timeOffset="2828.855">333 2059,'0'4,"0"8,0 5,0 4,0 5,4 1,2 1,5 1,0 0,-2-1,-2 1,-2-1,-3-5</inkml:trace>
  <inkml:trace contextRef="#ctx0" brushRef="#br0" timeOffset="30638.878">442 1811,'-4'0,"-7"5,-6 1,-5 4,-3 6,-2 0,-6 2,3 2,1-2,7 1,6 6,1-1,-1-4,2-6</inkml:trace>
  <inkml:trace contextRef="#ctx0" brushRef="#br1" timeOffset="90963.081">1013 2098,'-6'6,"-1"6,0 8,1 4,2 5,2 3,0 0,2 7,0 1,0-6</inkml:trace>
  <inkml:trace contextRef="#ctx0" brushRef="#br1" timeOffset="96333.081">2282 1780,'0'5,"5"8,8 7,6-1,1 3,2 3,2 2,-2 2,0 7,2 3,8-5,-3-4,1-6,-1-2,-4 0,-2-2,2-6,-5 0,1-1,1-4,3-4,8-1,-2-3</inkml:trace>
  <inkml:trace contextRef="#ctx0" brushRef="#br1" timeOffset="121093.081">1711 765,'5'0,"2"5,0 8,-2 6,-1 6,-2 4,-1 2,0 7,-1 3,0-2,-1 0,1-3,0-1,0-2,0 0,0-1,-6-6,-1-2,1 0,1-3</inkml:trace>
  <inkml:trace contextRef="#ctx0" brushRef="#br1" timeOffset="123253.081">1902 606,'0'11,"0"9,0 6,0 4,0 3,0 6,0 2,0 0,0-2,0-3,0-1,0-2,0 5,5-5,2-7</inkml:trace>
  <inkml:trace contextRef="#ctx0" brushRef="#br1" timeOffset="125323.081">1108 1780,'-6'0,"-6"5,-3 8,3 7,2 5,-2-2,2 2,-4-5,1 1,2 1,4 3,-3-3,-5-5,0 0,-3 2,-9 3,0 4,-1-3,-1-5,5-1,1-2,3 0,1-1,-2-4,-3-3,-3-3,-2-2,4-1</inkml:trace>
  <inkml:trace contextRef="#ctx0" brushRef="#br1" timeOffset="127493.081">2219 2224,'5'11,"2"15,0 8,-1 3,-2 1,-1 11,-2 1,-1 4,0-2,0 1,0 2,0-2,-1-6,-4-10,-8-12,-2-4,3-1,2 1,-2-1,2-6</inkml:trace>
  <inkml:trace contextRef="#ctx0" brushRef="#br1" timeOffset="129223.081">1234 2289,'-5'0,"-8"5,-1 8,2 6,-3 6,-4-2,2 2,3 6,4 3,-2-3,2-2,2-1,-4 1,2 0,1 2,3 0,2-5</inkml:trace>
  <inkml:trace contextRef="#ctx0" brushRef="#br1" timeOffset="131903.079">1648 2829,'5'0,"8"0,6 0,5 0,5 0,3 0,0 0,1 0,0 0,0-5,0-3,-1-4,-5-6,-8 0</inkml:trace>
  <inkml:trace contextRef="#ctx0" brushRef="#br1" timeOffset="147973.08">1076 511,'5'0,"8"0,6 0,1-6,1-1,4 0,2 1,7-3,4 0,1-5,-2 1,-6-3,-3 1,-2 3,1 4,-4-3,-1 2,7 1,4 3,1 2,1 1,-1 1,0 2,-1-1,0 0,-1 1,0-1,0 0,-1 0,1 1,0-1,0 0,-1 0,-4 5,3 2,2-1,1 0,-5 3,-2 0,0 0,-5 2,0 1,2-3,-3 3,0-1,8-2,4-3,3 3,-1 6,1 0,-1-2,-6 1,-7 5,-8-2</inkml:trace>
  <inkml:trace contextRef="#ctx0" brushRef="#br1" timeOffset="151523.08">950 225,'0'-6,"5"-6,7-2,7 1,6 4,4 3,2 2,7-3,2-1,0 1,-1-3,-2 0,-3 1,-6-3,-3 1,0 2,1 2,2 3,1 2,1 1,1 1,-5-5,-1-7,0-2,2 3,6 2,3 2,2 4,-1 1,-2 2,0 0,-2 0,0 1,4-1,2 1,0-1,-2 0,-2 0,-6 6,-3 0,-1 1,6-2,4-1,1-2,0 0,-7 4,-2 1,-1 5,-4 6,-6 5,-6 4,-4 3,1-4,6-6,5-1,0 2,3-4,-3 2,-5 3,-3-3</inkml:trace>
  <inkml:trace contextRef="#ctx0" brushRef="#br1" timeOffset="163623.08">2409 1368,'0'5,"6"2,6 0,8-1,-1 3,3 6,2 0,-2 4,0-2,7-4,5-4,1-4,0-2,0-2,-1-1,-1-1,0 0,-1 1,0-1,-6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30:56.298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0 114,'5'0,"6"0,6 0,5 0,3 0,2 0,2 0,-1 0,1 0,0 0,-1 0,0 0,0 0,0 0,4 0,-3-5,-2-1,0 0,-1 2,-5-4,-5-6,-6-4,0 1,-1-2,-3 2</inkml:trace>
  <inkml:trace contextRef="#ctx0" brushRef="#br0" timeOffset="1939.081">0 279,'5'0,"6"0,6 0,5 0,3 0,7 0,3 0,-1 0,0 0,-2 0,-2 0,0 0,-2 0,4 0,2 0,-1 0,-1 0,-1 0,-1 0,-2 0,0 0,5 0,-5-4,0-3,-7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30:51.21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395 8,'-4'0,"-7"0,-6 0,-4 4,-4 3,2 4,1 0,-6-2,-2-2,-1-2,0-2,1-2,0-1,1 0,-4-1,4 1</inkml:trace>
  <inkml:trace contextRef="#ctx0" brushRef="#br0" timeOffset="15351.041">478 8,'0'4,"0"7,0 6,-4 0,-2 2,0 3,-3-3,-1 0,-3 11,1 5,2 1,-2 5,2-1,-3-7,1-5,2-1,4 3,-3-3,-4-7,0-1,-7 0,-4-2,-4-5,-1-5,-1-2,0-3,1-2,0-1,-3 1,2-1</inkml:trace>
  <inkml:trace contextRef="#ctx0" brushRef="#br0" timeOffset="2798.31">948 64,'5'0,"6"0,6 0,4 0,4 0,3 0,5 0,-3 4,-2 2,0 0,-1-1,0-2,0-1,0-1,4 0,3-1,0-1,-2 1,-1 0,-1 0,4 0,0-5,-1-6,-5-6,-9-4,-1 0,-5 5</inkml:trace>
  <inkml:trace contextRef="#ctx0" brushRef="#br0" timeOffset="18481.346">1031 119,'0'4,"5"7,6 1,5 4,1 3,-2 4,-5 2,-3 6,1 3,5-5,-1-2,3-1,-1-1,1-4,9-5,3-6,3-5,1-3,-1-1,0-2,-1 0,5 0,0 0,-4 0</inkml:trace>
  <inkml:trace contextRef="#ctx0" brushRef="#br0" timeOffset="20486.889">590 837,'0'5,"4"1,7 4,6 1,4-1,4-4,7-1,3-2,0-2,-2-1,-1 0,-1-1,-2 1,-1-1,-4 6,1 0,3 1,1-1,-1-2,1-1,-1-1,1 0,-6-1</inkml:trace>
  <inkml:trace contextRef="#ctx0" brushRef="#br0" timeOffset="23587.278">395 505,'0'5,"0"6,-4 6,-2 4,-5 0,0-1,2 3,-3-4,-3-4,-5-5,2-5</inkml:trace>
  <inkml:trace contextRef="#ctx0" brushRef="#br0" timeOffset="25783.628">1197 477,'5'0,"6"0,5 0,6 5,3 1,2 0,1-1,6-1,1-2,-5-6,-8-6,-8-2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31:37.487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936 338,'-102'93,"80"-69,1 0,-6 11,7-8,-2-1,-4 2,17-20,1 1,0 0,0 1,1 0,0 0,0 1,1 0,1 0,0 0,0 0,1 1,1 0,0 0,0 0,1 0,1 1,0 5,0 32,2-30,-1-1,-1 1,-1-1,0 0,-2 0,0 0,-1 0,-2 2,-8 19,2 2,1 4,-1 3,8-35,0 0,-1-1,0 0,-1 0,-6 8,-47 60,27-37,-6 4,-12 19,48-62,0-1,0 0,0 0,0-1,-1 1,-2 1,5-4,0 0,0 0,0-1,0 1,0 0,-1-1,1 1,0-1,0 1,0-1,-1 0,1 1,0-1,-1 0,1 0,0 0,-1 0,1 0,0 0,0 0,-1 0,1-1,0 1,0-1,-1 1,0-1,2 1,-1 0,1-1,-1 1,1 0,0-1,-1 1,1 0,0-1,-1 1,1 0,0-1,-1 1,1-1,0 1,0 0,-1-1,1 1,0-1,0 1,0-1,0 1,0-1,0 1,0-1,0 1,0-1,0 1,0-1,0 1,0-1,0 1,0 0,0-1,0 1,1-1,-1 1,0-1,0 1,1-1,-1 1,0 0,16-19,-11 13,70-70,-32 34,0-5,24-24,-41 45,0-1,18-28,-20 21,-2-2,-1 0,-2-1,-2-1,-1-1,-2 0,-2-1,6-32,-3 7,3 0,2 0,17-31,-34 88,0-1,0 1,-1-1,0 0,-1 0,1-5,-2 12,0 1,0-1,0 1,0-1,-1 1,1-1,0 1,-1-1,1 1,-1 0,1-1,-1 1,1 0,-1-1,0 1,0 0,0 0,0 0,0 0,0 0,0 1,-1-1,1 1,0-1,-1 1,1-1,0 1,0 0,-1 0,1 0,-1 0,1 0,0 0,-1 0,1 0,0 0,-1 1,1-1,0 0,0 1,-1-1,0 1,-6 3,-1 0,1 1,0 0,0 0,0 0,1 1,0 0,0 1,1 0,-2 1,-15 20,1 1,1 1,12-16,-28 39,-160 220,169-234,-8 18,23-37,5-9,7-16,10-20,90-141,-58 101,-2-2,9-28,-19 32,27-65,-47 104,-2 0,0 0,-2 0,2-14,-7 35,0-1,1 0,-1 1,-1-1,1 0,0 1,-1-1,0 0,0 1,-1-4,2 6,-1 0,1 0,-1 1,0-1,1 0,-1 0,0 0,1 1,-1-1,0 1,0-1,0 0,1 1,-1-1,0 1,0 0,0-1,0 1,0 0,0 0,0-1,0 1,0 0,0 0,0 0,0 0,0 0,0 0,0 0,0 1,0-1,0 0,0 1,0-1,0 0,0 1,1-1,-1 1,0-1,0 1,0 0,1-1,-33 20,2 2,1 0,0 2,2 1,-14 17,37-37,2-1,0-1,0 1,0-1,-1 0,1 0,-1-1,1 1,-1-1,0 0,0 0,0 0,-2 1,3-5,-6 3,2 3,1 0,0 0,0 0,0 1,0-1,1 1,0 1,-3 3,-23 21,25-24,0 0,1 0,0 0,0 1,0 0,1 0,0 0,0 0,-27 65,20-44,-10 16,-1-2,-7 8,-6 12,17-24,13-28,1 0,-2 0,1 0,-1-1,-7 9,7-12,1 0,0 0,0 1,1 0,0-1,0 1,0 1,-2 6,6-13,0-1,-1 1,1-1,0 1,0-1,0 1,0-1,-1 1,1-1,0 1,0-1,0 0,0 1,0-1,0 1,1-1,-1 1,0-1,0 1,0-1,0 1,0-1,1 1,-1-1,0 1,0-1,1 0,-1 1,0-1,1 0,-1 1,1-1,-1 0,0 1,1-1,0 0,0 0,1 0,-1 0,0 0,0 0,1 0,-1 0,0 0,0-1,0 1,1 0,-1-1,1 0,33-20,-24 11,0-2,-1 0,0 0,-1 0,0-1,-1-1,-1 0,2-5,17-27,-7 13,4-6,2 0,9-8,-10 13,-19 26,0 1,0-1,0 1,1 0,0 0,1 1,0 0,0 0,1-1,-20 27,-18 17,15-20,0 1,1 1,1 0,1 1,-3 8,2-1,-6 15,-13 39,31-78,1-1,-1 1,0-1,1 1,-1 0,1-1,0 1,0 0,0-1,0 1,0 0,1-1,0 4,-1-6,0 1,1-1,-1 1,0-1,1 1,-1-1,1 1,-1-1,1 1,-1-1,1 1,-1-1,1 0,-1 1,1-1,-1 0,1 1,0-1,-1 0,1 0,0 0,-1 1,2-1,0 0,0 0,0 0,0 0,0-1,0 1,0 0,0-1,0 0,0 1,0-1,14-6,0-1,0 0,-1-1,-1 0,1-1,-1-1,-1 0,0-1,1-3,24-28,-1-2,3-9,-8 11,-28 38,1-1,-1 0,0 0,-1 0,0 0,0-1,0 0,-1 1,1-1,-2 0,2-6,-3 12,0 1,0-1,0 0,0 1,0-1,0 1,0-1,0 0,0 1,0-1,0 0,0 1,-1-1,1 1,0-1,0 0,-1 1,1-1,0 1,-1-1,1 1,-1-1,1 1,0-1,-1 1,1 0,-1-1,1 1,-1 0,0-1,1 1,-1 0,1 0,-1-1,0 1,1 0,-1 0,1 0,-1 0,0 0,1 0,-1 0,0 0,1 0,-1 0,1 0,-1 0,0 0,1 1,-1-1,1 0,-1 0,0 1,1-1,-1 0,1 1,-1-1,-4 2,1 1,-1-1,0 1,1 0,0 0,-2 2,-9 11,1 1,1 0,0 1,1 0,-9 19,1-2,-9 25,24-45,-2-1,0 1,-1-2,-3 5,9-15,-13 18,15-20,-1-1,1 0,0 1,-1-1,1 0,0 1,-1-1,1 1,0-1,0 1,0-1,-1 1,1-1,0 0,0 1,0-1,0 1,0-1,0 1,0-1,0 1,0-1,0 1,0-1,0 1,0-1,0 1,1-1,-1 1,0-1,0 1,0-1,1 0,-1 1,0-1,1 1,-1-1,0 0,1 1,0-1,0 0,0 0,0 0,0-1,0 1,0 0,0 0,0-1,0 1,0-1,0 1,0-1,0 1,0-1,0 1,-1-1,1 0,0 0,0 1,-1-1,1 0,-1 0,1 0,0 0,-1 0,1 0,15-29,-15 27,13-25,0-5,2 1,1 0,2 1,19-25,-28 45,54-71,-56 71,-1 0,0-1,-1 0,0 0,-1 0,1-8,-5 19,-1-1,1 1,-1-1,0 1,0-1,1 1,-1-1,0 1,-1-1,1 1,0-1,-1-1,1 3,0-1,0 1,0 0,-1-1,1 1,0-1,0 1,-1 0,1-1,0 1,-1 0,1-1,0 1,-1 0,1 0,-1-1,1 1,-1 0,1 0,0 0,-1 0,1-1,-1 1,1 0,-1 0,1 0,-2 0,-1 1,1-1,0 0,0 1,0 0,0-1,0 1,0 0,0 0,0 0,0 0,0 1,0-1,1 0,-1 1,-16 15,1 0,0 2,2 0,0 0,2 2,0-1,1 2,1 0,1 0,-2 7,0 13,10-31,-1-1,0 0,0-1,-1 1,-5 8,-26 36,23-38,1 0,1 1,0 1,1 0,1 0,-3 12,5-8,-1-1,0 1,-2-1,-7 11,7-8,8-21,0 0,0 0,0 0,0 0,0 0,-1 0,1 0,-1 0,0 0,0-1,0 1,0-1,-2 3,3-5,1 0,0 0,0 0,-1 0,1 0,0 0,-1 0,1 0,0 0,0 0,-1 0,1 0,0 0,0-1,-1 1,1 0,0 0,0 0,0 0,-1 0,1-1,0 1,0 0,0 0,-1 0,1-1,0 1,0 0,0 0,0-1,0 1,-1 0,1 0,0-1,0 1,0 0,0 0,0-1,0 1,0 0,0 0,0-1,0 1,0 0,0 0,0-1,0 1,0 0,1 0,-1-1,0 1,0 0,0 0,0-1,3-19,-3 19,7-23,-4 16,0 0,-1 0,0 0,-1 0,1-6,-2 13,0 0,0 0,0 0,0 0,0 0,0 0,0 0,0 0,-1 0,1 0,0 0,-1 0,1 0,-1 0,1 1,-1-1,1 0,-1 0,1 0,-1 0,0 1,0-1,1 0,-1 1,0-1,0 1,0-1,0 1,0-1,0 1,1-1,-1 1,0 0,0 0,0-1,0 1,0 0,-1 0,1 0,0 0,0 0,0 0,0 1,-2-1,1 0,-1 1,1 0,0-1,0 1,-1 0,1 0,0 0,0 1,0-1,0 0,0 1,0-1,0 1,1 0,-1 0,0 0,1 0,-1 0,-5 8,0 1,1 1,-2 3,-7 13,12-23,0 0,0 0,0 0,1 0,0 0,0 1,0 1,2-6,0 0,-1 0,1 1,0-1,0 0,0 0,0 1,0-1,1 0,-1 0,0 0,1 1,-1-1,0 0,1 0,-1 0,1 0,0 0,-1 0,1 0,0 0,0 0,0 0,-1 0,1 0,0-1,0 1,0 0,0-1,1 1,-1 0,0-1,0 1,0-1,0 0,1 1,5 0,0 1,0-1,0 0,0 0,1-1,-1 0,0 0,0-1,0 0,1 0,-1-1,0 0,-1 0,1-1,0 0,-1 0,4-2,17-10,-1-2,-1-1,14-12,-1 0,-22 18,-1 0,0-2,-1 1,0-2,-1 0,-1-1,0 0,0-4,5 0,-12 16,-12 13,1-2,1 1,0 0,0 0,-2 7,7-14,0-1,-1 1,1-1,0 0,0 1,0-1,-1 1,1-1,0 1,0-1,0 1,0-1,0 1,0-1,0 1,0-1,0 0,0 1,0-1,1 1,-1-1,0 1,0-1,0 1,9-1,12-11,-10-1,-1 0,0 0,-1-1,0 0,6-12,31-74,-29 61,1 0,3-1,-9 17,-1 0,-1-1,2-9,-3 6,2 0,6-9,-1 1,-1 0,-2 0,3-18,-32 83,10-22,1 1,0-1,0 1,1 0,0 0,0 1,1-1,1 1,2-10,0 1,0-1,0 0,0 0,0 0,1 0,-1 0,0 0,1 0,-1 0,0 0,1 0,-1 0,1-1,0 1,-1 0,1 0,0 0,0 0,-1-1,1 1,0 0,0-1,0 1,0-1,0 1,0-1,0 1,0-1,0 0,0 0,0 1,0-1,0 0,0 0,0 0,0 0,0 0,0 0,0 0,0 0,0-1,0 1,6-1,0 0,0 0,0-1,0 0,-1 0,2-1,0-1,0-1,0 1,0-1,-1-1,3-1,-5 2,1 0,0 1,1 0,-1 0,1 0,0 1,0 0,1 0,4-1,0-1,-1-1,1 0,-1-1,0 0,-1 0,0-1,42-26,-39 26,-8 4,1 1,0 0,0 0,0 0,0 1,4-2,-9 4,0 0,0 0,1 0,-1-1,0 1,0 0,0 1,0-1,0 0,0 0,0 0,0 1,0-1,0 0,0 1,0-1,0 1,0-1,0 1,0 0,0-1,0 1,-1 0,1 0,0-1,0 1,-1 0,1 0,-1 0,1 0,-1 0,1 0,-1 0,1 0,-1 0,0 0,0 0,0 0,1 0,-1 0,0 1,0 8,0 1,0 0,-1-1,0 1,-1-1,0 1,0-1,-1 0,-1 0,-2 5,-8 29,8-26,0 0,-1-1,-3 4,2-6,2 1,0 0,-2 7,29-57,-14 25,-1 0,0 0,0-1,-1 0,-1 1,3-7,-6 13,-1 1,1-1,0 1,-1 0,0-1,0 1,1-1,-2 1,1-1,0 1,0-1,-1 1,1-1,-1 1,0-1,0 1,0 0,0-1,0 1,0 0,-1 0,0-1,-1 0,0 1,0-1,0 1,0 0,-1 0,1 0,-1 1,0-1,1 1,-1 0,0 0,0 0,1 0,-3 1,-27-3,25 3,0-1,0 0,0 0,0 0,1-1,-4-1,9 2,-1 0,1-1,0 1,0 0,0-1,0 1,0-1,0 1,1-1,-1 0,0 0,1 0,-1 0,1 0,0 0,0 0,0 0,0-1,0 1,0 0,1-1,-1 1,1-1,-2-11,0-1,1 1,1-4,0 7,0 0,0 0,-1 0,-1 0,0 0,-3-7,4 15,0 0,-1 0,0 0,1 0,-1 0,0 1,0-1,-1 1,1-1,0 1,-1 0,1 0,-1 0,0 0,0 0,0 1,0-1,0 1,0 0,0-1,0 2,-1-1,1 0,-1 1,-17-3,0 1,0 2,0 0,-19 3,-43 0,80-3,1 0,0 0,0-1,0 1,-1 0,1-1,0 1,0-1,0 0,0 0,0 0,0 0,0 0,0 0,1-1,-1 1,-1-1,2 0,1 1,-1 0,1 0,-1-1,1 1,-1 0,1-1,0 1,0 0,-1-1,1 1,0 0,0-1,0 1,1 0,-1-1,0 1,0-1,1 1,-1 0,1 0,-1-1,1 1,0 0,-1 0,1 0,0-1,0 1,11-15,-1 0,2 1,3-3,-5 7,-1-1,0 0,0-1,-2 0,5-8,-12 19,0 0,0 1,1-1,-1 0,1 1,-1-1,1 1,0-1,0 1,-1 0,1 0,0-1,0 2,0-1,0 0,0 0,1 1,-1-1,0 1,0-1,0 1,1 0,10-1,-1 1,1 0,8 2,0-1,-7-1,-1 1,1 1,11 2,-21-3,-1 0,0 0,1 0,-1 0,0 1,1-1,-1 1,0 0,0 0,0 0,-1 1,1-1,-1 1,1-1,-1 1,2 3,-3-5,-1 0,1 1,-1-1,1 1,-1-1,0 1,0-1,0 0,0 1,0-1,0 1,0-1,0 1,-1-1,1 1,0-1,-1 1,0-1,1 0,-1 1,0-1,1 0,-1 0,0 1,0-1,0 0,0 0,-1 0,-34 32,32-30,-50 41,18-13,-2-2,-3-1,-17 11,20-13,-23 11,60-37,0 1,1-1,-1 0,0 1,0-1,1 0,-1 1,0-1,1 1,-1-1,1 1,-1-1,1 1,-1 0,1-1,-1 1,1 0,-1 0,10 2,23-7,5-9,-1-2,2-2,-12 5,0 0,1 2,1 1,19-3,-16 5,0-2,20-9,-17 6,25-5,-58 16,1 1,-1 0,1 0,0 0,-1 0,1 0,-1 0,1 0,0 1,-1-1,1 1,-1-1,1 1,-1-1,1 1,-1 0,0 0,1-1,-1 2,24 22,-11-8,-6-9,0-1,0 0,1 0,0 0,0-1,0-1,1 1,-1-2,1 1,0-1,0-1,1 0,-1 0,0-1,6 0,-12-2,0 0,0 0,0 0,0 0,0 0,0-1,-1 0,1 0,0 0,-1 0,1-1,0 0,42-40,-18 16,19-9,-29 24,-1-1,-1-1,2-2,37-38,-119 63,19-5,0-2,-6-2,-57 2,87 1,0 1,1 1,0 1,0 1,0 0,1 2,-14 7,14-7,16-7,-1 0,1-1,0 1,0 0,0 1,0-1,0 0,0 1,-1 2,3-5,1 1,0-1,0 0,0 1,-1-1,1 0,0 1,0-1,0 0,0 1,0-1,0 1,0-1,0 0,-1 1,2-1,-1 0,0 1,0-1,0 1,0-1,0 0,0 1,0-1,0 0,0 1,1-1,-1 0,0 1,0-1,0 0,1 1,0 0,1 0,-1 0,1-1,-1 1,1 0,-1-1,1 1,-1-1,1 1,0-1,-1 0,1 0,0 0,17 2,1 0,-1-2,1-1,-1 0,0-1,1-1,-1-1,0-1,-1-1,1 0,-1-1,0-1,-1-1,0 0,11-9,-23 15,0 0,0 0,0 0,1 1,-1 0,1 0,-1 0,1 1,0 0,4 0,-9 0,1 1,-1 0,0 0,1 0,-1 0,1 0,-1 0,1 1,-1-1,0 0,1 1,-1-1,0 1,1-1,-1 1,0 0,1 0,-1-1,0 1,0 0,0 0,0 0,0 0,0 0,0 0,0 1,-1-1,1 0,0 0,-1 1,1-1,-1 0,1 1,-1-1,0 1,1-1,-1 0,0 1,0-1,0 1,0-1,0 1,0-1,-1 2,0 4,0 1,0-1,-1 1,0-1,-1 0,1 0,-2 0,-2 6,-37 52,33-52,0 2,1-1,0 1,1 0,-1 6,6-14,1 0,0 0,-1 0,0-1,-1 1,-3 5,5-10,0 0,0 0,0 0,0 0,0 0,-1 0,1-1,-1 1,1-1,-1 1,0-1,1 0,-1 0,0 0,0-1,0 1,0-1,-11 2,0 0,-1-2,1 0,-7-1,33 1,-1-1,1 0,-1 0,0-2,0 1,0-2,0 1,4-3,8-4,0-1,-1 0,18-14,54-26,94-72,-182 119,0-1,0 1,-1-1,0 0,1-2,-5 6,0 0,0 0,0 0,0-1,0 1,0-1,-1 1,1 0,0-1,-1 1,1-1,-1 1,0-1,1 0,-1 1,0-1,0 1,0-1,0 1,0-1,-1 0,1 1,0-1,-1 1,1-1,-1 1,1 0,-1 0,1 1,0-1,0 0,-1 0,1 0,0 0,0 1,0-1,0 0,0 0,0 0,0 0,0 0,0 1,1-1,-1 0,0 0,0 0,1 1,-1-1,0 0,1 0,-1 1,1-1,-1 0,1 1,1-2,-1 1,1-1,0 1,0 0,0 0,0 0,0 0,0 0,0 1,0-1,1 0,7-1,0 1,0 0,0 0,5 1,-13 0,-1 0,1 0,0 0,-1 0,1 0,0 0,-1 0,1 0,0 1,-1-1,1 1,-1-1,1 1,-1 0,1-1,-1 1,0 0,1 0,-1 0,0 0,1 0,-1 1,0-1,0 0,0 0,0 1,0-1,-1 1,1-1,0 1,-1-1,1 1,-1-1,1 1,-1-1,0 1,1 0,-1 0,0 2,-1 0,1 0,-1-1,0 1,0 0,0 0,-1 0,1-1,-1 1,0 0,0-1,0 0,0 1,0-1,-1 0,-21 25,2 1,0 1,2 1,-12 28,24-45,-9 17,17-29,-1-1,0 1,1-1,0 1,-1-1,1 1,0-1,-1 1,1 0,0-1,0 1,0-1,1 1,-1 0,0-1,1 2,-1-2,1-1,-1 1,0-1,1 0,-1 1,0-1,1 0,-1 1,1-1,-1 0,1 1,-1-1,1 0,-1 0,1 1,-1-1,1 0,-1 0,1 0,-1 0,1 0,0 0,-1 0,1 0,-1 0,1 0,-1 0,1 0,-1 0,1-1,-1 1,1 0,-1 0,1 0,-1-1,1 1,-1 0,1-1,-1 1,1 0,-1-1,0 1,23-19,-19 16,-3 2,4-4,1 0,-1 0,1 1,1 0,-1 0,3-1,-7 4,-1 0,1 1,-1-1,1 1,-1-1,1 1,-1 0,1 0,0-1,-1 1,1 0,-1 1,1-1,0 0,-1 0,1 1,-1-1,1 1,-1-1,1 1,-1 0,1-1,-1 1,0 0,1 0,-1 0,0 0,0 0,1 0,-1 1,0-1,0 0,0 1,3 5,0 0,0-1,-1 2,0-1,-1 0,1 0,-1 1,-1 0,1-1,-1 1,-1 0,2 23,-2 0,-1 8,0 31,1-57,1 0,0 0,1 0,0 0,1 0,1-1,0 1,0-1,1 0,1-1,0 1,2 0,1 2,-1-1,0 1,-1 1,3 8,-3-5,1-1,10 15,7 9,-16-24,2 0,0 0,1-1,2 1,-5-5,0 0,0 0,-1 1,-1 1,-1-1,1 1,-2-1,1 0,1-1,0 0,0-1,1 1,1-1,2 1,5 2,1 0,0-1,2-1,39 31,-39-24,-4 1</inkml:trace>
  <inkml:trace contextRef="#ctx0" brushRef="#br0" timeOffset="4051.384">1930 310,'1'2,"-1"-1,1 1,-1-1,1 0,-1 1,1-1,0 1,0-1,0 0,0 0,0 0,0 0,0 1,0-1,0 0,1 0,4 5,31 31,-26-26,0-1,0 2,-1-1,-1 1,0 1,0 0,-1 0,-1 1,-6-11,18 42,2-1,2 0,18 23,-32-53,0 1,-2 0,0 0,0 1,-1 0,-1 0,-1 1,7 36,3 30,3 19,-13-83,-1-6,0 0,-1 1,0 9,-4-18,-2-9,-3-13,-2-39,7 39,0 1,-1 0,-4-10,-17-45,-5-17,3-1,3-6,21 82,-1 0,-1 0,0 0,-1 1,0 0,-1 0,-1 0,1 1,-2 0,0 0,-5-5,0 0,1 0,0-1,1 0,1 0,1-1,-6-17,-5-10,-2 1,-1 0,-7-5,-30-55,59 104,1-1,-1 1,1-1,0 0,-1 1,1-1,0 0,-1 0,1 1,0-1,0 0,-1 0,1 0,0 1,0-1,0 0,0 0,0 0,0 1,0-1,1 0,-1 0,0 0,1 1,-1 0,1 0,0-1,-1 1,1 0,0 0,-1 0,1 0,0 0,-1 0,1 0,-1 0,1 0,0 1,-1-1,1 0,0 0,-1 1,1-1,-1 0,1 1,40 23,-37-21,7 3,-1 1,-1 0,1 1,-1 0,0 0,-1 1,0 0,-1 1,0 0,0 0,5 10,-2 0,2-1,0-1,14 18,15 20,117 190,-147-230,0-1,1 0,1-1,-4-4,1 1,-2 0,0 1,0-1,-1 1,1 3,34 70,-24-49,-1 0,11 33,-24-49,0-1,-1 1,-1 0,-1 0,-1 0,-2 10,2-7,-1 6</inkml:trace>
  <inkml:trace contextRef="#ctx0" brushRef="#br0" timeOffset="9498.577">1461 587,'10'0,"20"0,0 1,0 1,0 2,-20-2,0 0,0 1,0 0,0 1,0 0,-1 0,0 1,0 0,0 1,3 3,-5-4,0 1,-1 0,0 1,0-1,0 1,-1 0,0 0,0 1,-1 0,0-1,-1 1,1 1,-1-1,1 6,8 25,1 3,8 42,10 76,-28-150,1 0,0-1,0 1,1-1,1 0,5 7,-5-8,-1 1,0-1,0 1,-1 0,0 0,-1 0,0 0,0 1,2 30,-4-29,0 1,1 0,0 0,1-1,0 1,-2-10,0 1,1 0,-1 0,0-1,1 1,-1-1,1 0,0 1,0-1,0 0,0 0,0 0,1 0,-1 0,0-1,1 1,0-1,-1 1,1-1,0 0,2 1,36 4,-36-6,1 1,-1-1,0 1,-1 0,1 0,0 0,0 1,0-1,-1 1,1 1,-1-1,1 0,-1 1,0 0,0 0,0 0,0 1,9 11,-3-3</inkml:trace>
  <inkml:trace contextRef="#ctx0" brushRef="#br0" timeOffset="10526.029">2151 1332,'0'0</inkml:trace>
  <inkml:trace contextRef="#ctx0" brushRef="#br0" timeOffset="13629.949">495 1221,'-1'6,"1"1,-2-1,1 0,-1 0,0 0,0 0,0-1,-1 1,-3 4,-11 30,12-18,0 1,2 0,-1 23,3-26,-1 1,-1-1,0 0,-2 0,-4 12,6-25,0 0,0 0,0 0,-1 0,0-1,-1 0,1 0,-1 0,0 0,-1-1,1 0,-1 0,0 0,-1-1,1 0,-1 0,1 0,-1-1,0 0,-1-1,1 1,-4 0,-8 3,0 1,1 1,-15 10,16-9</inkml:trace>
  <inkml:trace contextRef="#ctx0" brushRef="#br0" timeOffset="16327.733">550 1553,'0'-1,"0"-1,1 1,-1 0,0 0,1-1,0 1,-1 0,1 0,0 0,-1-1,1 1,0 0,0 0,0 0,0 0,0 1,0-1,0 0,0 0,1 0,28-15,-22 13,14-10,-1 0,16-13,-21 14,1 0,0 1,1 1,17-7,-29 14,0 1,0 1,0-1,0 1,0 0,0 0,0 1,0 0,0 0,0 0,0 1,0 0,0 0,0 1,0-1,0 1,0 1,2 0,16 10</inkml:trace>
  <inkml:trace contextRef="#ctx0" brushRef="#br0" timeOffset="19564.751">1461 1442,'4'-1,"0"1,0-1,0 0,1 0,-1 0,0-1,0 0,18-5,1 2,0 1,1 1,0 1,-1 2,1 0,-1 1,1 1,3 2,-16 0,1 0,-1 1,0 0,0 1,-1 0,0 0,6 6,20 11,-26-17,1-1,0 0,0-1,1 0,-1 0,1-2,0 1,0-1,0-1,2 0,9 0</inkml:trace>
  <inkml:trace contextRef="#ctx0" brushRef="#br0" timeOffset="25758.384">2234 1498,'-1'42,"3"50,-2-87,1-1,0 0,1 1,-1-1,1 0,0 0,0 1,-2-4,0 0,1-1,-1 1,0 0,0-1,1 1,-1-1,0 1,1 0,-1-1,1 1,-1-1,1 1,-1-1,1 1,-1-1,1 1,-1-1,1 0,-1 1,1-1,0 0,-1 0,1 1,0-1,-1 0,1 0,0 0,-1 0,1 0,0 0,-1 0,1 0,0 0,0 0,-1 0,1 0,0 0,-1 0,1-1,0 1,-1 0,1-1,-1 1,1 0,-1-1,1 1,0-1,0-1,-1 1,1 0,-1 0,1 0,-1-1,0 1,1 0,-1 0,0-1,0 1,0 0,0-1,0 1,0 0,0-1,0 1,0 0,-1-1,1 1,-1 0,1 0,-1-1,-13-31,12 31,-25-45,19 36,1-1,0 0,1 0,0 0,1-1,1 0,-1-3,-1-14,-2 0,-1 1,-6-11,8 23,-1 1,0 0,-2 1,0-1,0 2,-7-7,7 9,0-1,0 0,2 0,-1-1,2 0,0 0,1-1,0 0,1 0,1-1,0 0,-9-41,-2-9,-3 0,-4-2,11 32,2 0,-3-24,8 41,0 1,1-1,1 1,1-1,1-16,0 34,0 0,0 0,0 0,0 0,0 0,1 0,-1 0,0 0,0 0,1 0,-1 0,1 0,-1 0,1 0,-1 0,1 0,-1 0,1 1,0-1,-1 0,2 0,-2 1,1 0,0 0,-1 0,1 0,0 0,-1 0,1 0,0 0,-1 0,1 0,0 0,-1 0,1 1,0-1,-1 0,1 0,-1 1,1-1,0 1,-1-1,1 0,-1 1,1 0,5 4,-1 1,1 0,-1 0,4 6,94 155,-82-134,-1 2,-2 0,-2 1,-1 1,-2 0,-1 1,-2 1,-2-1,-1 2,-3-1,0 3,-4-32,-1-7,1 1,0 0,0-1,0 1,1-1,-1 1,1-1,0 1,0-1,0 1,0-1,1 0,-1 0,2 2,-3-5,0 0,0 0,0 0,0 0,0 0,0 0,1 0,-1 0,0 1,0-1,0 0,0 0,0 0,0 0,1 0,-1 0,0 0,0 0,0 0,0 0,0 0,0 0,1 0,-1 0,0 0,0 0,0 0,0 0,0 0,0 0,1 0,-1-1,0 1,0 0,0 0,0 0,0 0,0 0,0 0,1 0,-1 0,0 0,0-1,0 1,0 0,0 0,4-9,0-12,-3-8,-2 1,-1-1,-1 1,-1-1,-5-12,1-3,3 22,-1 0,-1 0,-1 0,2 4,0 0,1 0,0-1,0-12,3 1,1 13,1 35,1 48,-1-66,0 0,0 0,1 1,-1-1,0 0,0 0,0 0,0 1,0-1,0 0,0 0,0 1,0-1,0 0,0 0,0 0,0 1,-1-1,1 0,0 0,0 1,0-1,0 0,0 0,0 0,0 0,-1 1,1-1,0 0,0 0,0 0,0 0,-1 0,1 1,0-1,0 0,0 0,-1 0,1 0,0 0,0 0,-1 0,1 0,0 0,0 0,0 0,-1 0,1 0,0 0,0 0,-1 0,1 0,0 0,0 0,0 0,-1 0,1 0,0 0,0-1,0 1,-1 0,1 0,0 0,0 0,0 0,0-1,-1 1,1 0,-15-15,12 12,-15-15,2-1,0 0,2-2,0 1,1-2,-6-12,-26-51,-10-8,20 35,21 36,-1 2,-1 0,-18-16,-13-18,37 42,6 6,-1 0,0 0,0 0,-1 0,1 1,-1 0,0 0,-1 0,1 1,-1 0,-3-1,-7-2,1-1,0 0,0 0,1-2,0 0,-11-11,18 15,0 0,0 1,0 0,-1 0,1 1,-1 0,0 0,0 1,-4 0,-5-1,1 1,-1 1,0 1,-11 1,14-1,0 2,0 0,0 1,0 0,9-1,1 1,0-1,0 1,0 1,0-1,0 0,0 1,1 0,-1 0,1 1,0-1,-3 4,-22 23,9-8,0-1,-2-1,0 0,-1-2,-22 12,36-25,-1-1,0 0,-1-1,1 0,-1 0,1-1,-1-1,-10 1,-19-1,-33-4,16 1,-328 1,375 1,1 0,-1 1,0 0,1 0,-1 1,1 1,0 0,4-2,1 1,0 0,0 0,0 0,0 1,1 0,-1-1,1 1,-1 0,1 1,0-1,0 0,1 1,-1 0,1 0,-1-1,-34 59,18-31,-10 21,23-41,2 0,0 0,0 1,1-1,0 1,1-1,0 2,-3 37,-8 30,-24 129,11-95,25-113,-5 25,6-25,0 0,0 0,0 0,-1 0,1 0,0 0,-1 0,1 0,0 0,-1 0,0-1,1 1,-1 0,1 0,-1-1,0 1,1 0,-1-1,0 1,0 0,0-1,0 1,0-2,1 1,-1-1,1 1,-1-1,1 1,-1-1,1 1,-1-1,1 1,0-1,-1 0,1 1,0-1,-1 0,1 1,0-1,0 0,0 1,0-1,-1 0,1 0,0 1,0-1,0 0,0 1,1-1,-1 0,0 0,2-23,0 16,1 0,0 1,0-1,0 1,1-1,0 1,0 0,5-5,-2 2,-1 0,0-1,4-9,51-152,-13 84,-36 61,-7 15,0-1,1 1,0 0,1 0,1 1,-1 0,2 0,-1 1,2 0,1-1,10-4,0 1,22-11,-17 11,-2-1,3-4,-24 17,0 0,1-1,-1 1,1 1,-1-1,1 0,0 1,-1 0,2-1,9 1</inkml:trace>
  <inkml:trace contextRef="#ctx0" brushRef="#br0" timeOffset="29595.315">302 1195,'-11'1,"0"0,0 2,0-1,1 1,-1 1,1 0,-1 0,1 1,0 0,1 1,0 0,-4 3,7-2,0-1,0 1,0 0,1 1,0 0,0-1,-1 5,-14 21,0-9,16-20,0 0,0 1,0-1,0 1,1 0,0 0,0 0,0 1,1-1,-1 3,3-8,0 1,0-1,0 0,0 0,0 1,0-1,0 0,0 0,0 1,0-1,0 0,0 0,0 1,0-1,0 0,0 0,0 1,0-1,0 0,1 0,-1 0,0 1,0-1,0 0,0 0,1 0,-1 0,0 1,0-1,0 0,1 0,-1 0,0 0,0 0,1 0,-1 0,0 1,1-1,13-2,22-12,-27 11,27-13,0-1,0-2,20-15,-48 30,1 0,0 0,-1 1,1 0,1 0,-1 1,0 1,4-1,32-7,-27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32:41.82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06E8-75D6-45E8-ABA3-9D09D29FE82C}" type="datetimeFigureOut">
              <a:rPr lang="nl-BE" smtClean="0"/>
              <a:t>29/04/2021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C7A14-0AF5-44DD-ACB6-68862B236C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639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C7A14-0AF5-44DD-ACB6-68862B236C3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34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Димо</a:t>
            </a:r>
            <a:r>
              <a:rPr lang="ru-RU" dirty="0" smtClean="0"/>
              <a:t> не </a:t>
            </a:r>
            <a:r>
              <a:rPr lang="ru-RU" dirty="0" smtClean="0"/>
              <a:t>можеше да вижда Йордан</a:t>
            </a:r>
            <a:r>
              <a:rPr lang="ru-RU" baseline="0" dirty="0" smtClean="0"/>
              <a:t> </a:t>
            </a:r>
            <a:r>
              <a:rPr lang="ru-RU" dirty="0" smtClean="0"/>
              <a:t>физически всеки ден, но може да го вижда, като използва </a:t>
            </a:r>
            <a:r>
              <a:rPr lang="en-GB" dirty="0" smtClean="0"/>
              <a:t>face </a:t>
            </a:r>
            <a:r>
              <a:rPr lang="en-GB" dirty="0"/>
              <a:t>time.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0491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7652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C7A14-0AF5-44DD-ACB6-68862B236C3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0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C7A14-0AF5-44DD-ACB6-68862B236C3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1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247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350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860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953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423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4934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258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29/04/2021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66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29/04/2021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06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29/04/2021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652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29/04/2021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379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29/04/2021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3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29/04/2021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506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29/04/2021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367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29/04/2021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9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29/04/2021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844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29/04/2021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825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29/04/2021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15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473BD-A904-4236-A503-CEB5A964C097}" type="datetimeFigureOut">
              <a:rPr lang="nl-BE" smtClean="0"/>
              <a:t>29/04/2021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3CB2-74A9-44A5-A6D4-6935EE329F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25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9" Type="http://schemas.openxmlformats.org/officeDocument/2006/relationships/image" Target="../media/image12.png"/><Relationship Id="rId51" Type="http://schemas.openxmlformats.org/officeDocument/2006/relationships/customXml" Target="../ink/ink10.xml"/><Relationship Id="rId3" Type="http://schemas.openxmlformats.org/officeDocument/2006/relationships/image" Target="../media/image5.png"/><Relationship Id="rId34" Type="http://schemas.openxmlformats.org/officeDocument/2006/relationships/image" Target="../media/image94.png"/><Relationship Id="rId42" Type="http://schemas.openxmlformats.org/officeDocument/2006/relationships/image" Target="../media/image13.png"/><Relationship Id="rId47" Type="http://schemas.openxmlformats.org/officeDocument/2006/relationships/customXml" Target="../ink/ink8.xml"/><Relationship Id="rId50" Type="http://schemas.openxmlformats.org/officeDocument/2006/relationships/image" Target="../media/image99.png"/><Relationship Id="rId55" Type="http://schemas.openxmlformats.org/officeDocument/2006/relationships/image" Target="../media/image62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33" Type="http://schemas.openxmlformats.org/officeDocument/2006/relationships/customXml" Target="../ink/ink3.xml"/><Relationship Id="rId38" Type="http://schemas.openxmlformats.org/officeDocument/2006/relationships/image" Target="../media/image11.png"/><Relationship Id="rId46" Type="http://schemas.openxmlformats.org/officeDocument/2006/relationships/image" Target="../media/image14.png"/><Relationship Id="rId59" Type="http://schemas.openxmlformats.org/officeDocument/2006/relationships/customXml" Target="../ink/ink14.xml"/><Relationship Id="rId2" Type="http://schemas.openxmlformats.org/officeDocument/2006/relationships/notesSlide" Target="../notesSlides/notesSlide2.xml"/><Relationship Id="rId41" Type="http://schemas.openxmlformats.org/officeDocument/2006/relationships/customXml" Target="../ink/ink6.xml"/><Relationship Id="rId54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customXml" Target="../ink/ink1.xml"/><Relationship Id="rId32" Type="http://schemas.openxmlformats.org/officeDocument/2006/relationships/image" Target="../media/image93.png"/><Relationship Id="rId37" Type="http://schemas.openxmlformats.org/officeDocument/2006/relationships/customXml" Target="../ink/ink5.xml"/><Relationship Id="rId40" Type="http://schemas.microsoft.com/office/2007/relationships/hdphoto" Target="../media/hdphoto5.wdp"/><Relationship Id="rId45" Type="http://schemas.openxmlformats.org/officeDocument/2006/relationships/customXml" Target="../ink/ink7.xml"/><Relationship Id="rId53" Type="http://schemas.microsoft.com/office/2007/relationships/hdphoto" Target="../media/hdphoto6.wdp"/><Relationship Id="rId58" Type="http://schemas.openxmlformats.org/officeDocument/2006/relationships/customXml" Target="../ink/ink13.xml"/><Relationship Id="rId5" Type="http://schemas.openxmlformats.org/officeDocument/2006/relationships/image" Target="../media/image6.png"/><Relationship Id="rId36" Type="http://schemas.openxmlformats.org/officeDocument/2006/relationships/image" Target="../media/image95.png"/><Relationship Id="rId49" Type="http://schemas.openxmlformats.org/officeDocument/2006/relationships/customXml" Target="../ink/ink9.xml"/><Relationship Id="rId57" Type="http://schemas.openxmlformats.org/officeDocument/2006/relationships/image" Target="../media/image63.png"/><Relationship Id="rId10" Type="http://schemas.microsoft.com/office/2007/relationships/hdphoto" Target="../media/hdphoto4.wdp"/><Relationship Id="rId52" Type="http://schemas.openxmlformats.org/officeDocument/2006/relationships/image" Target="../media/image15.png"/><Relationship Id="rId60" Type="http://schemas.openxmlformats.org/officeDocument/2006/relationships/image" Target="../media/image64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customXml" Target="../ink/ink2.xml"/><Relationship Id="rId35" Type="http://schemas.openxmlformats.org/officeDocument/2006/relationships/customXml" Target="../ink/ink4.xml"/><Relationship Id="rId48" Type="http://schemas.openxmlformats.org/officeDocument/2006/relationships/image" Target="../media/image98.png"/><Relationship Id="rId56" Type="http://schemas.openxmlformats.org/officeDocument/2006/relationships/customXml" Target="../ink/ink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="" xmlns:a16="http://schemas.microsoft.com/office/drawing/2014/main" id="{2282FF83-8A85-4400-814A-617C38FDF8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DE218D5-DC91-4359-B4A2-5E8C5EBA2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137364"/>
            <a:ext cx="5885506" cy="27126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bg-BG" sz="3800" b="1" dirty="0"/>
              <a:t>Как </a:t>
            </a:r>
            <a:r>
              <a:rPr lang="bg-BG" sz="3800" b="1" dirty="0" smtClean="0"/>
              <a:t>желая да</a:t>
            </a:r>
            <a:r>
              <a:rPr lang="en-US" sz="3800" b="1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>
                <a:latin typeface="+mj-lt"/>
                <a:ea typeface="+mj-ea"/>
                <a:cs typeface="+mj-cs"/>
              </a:rPr>
              <a:t/>
            </a:r>
            <a:br>
              <a:rPr lang="en-US" sz="3800" b="1" kern="1200" dirty="0">
                <a:latin typeface="+mj-lt"/>
                <a:ea typeface="+mj-ea"/>
                <a:cs typeface="+mj-cs"/>
              </a:rPr>
            </a:br>
            <a:r>
              <a:rPr lang="bg-BG" sz="3800" b="1" kern="1200" dirty="0" smtClean="0">
                <a:latin typeface="+mj-lt"/>
                <a:ea typeface="+mj-ea"/>
                <a:cs typeface="+mj-cs"/>
              </a:rPr>
              <a:t>възстановя контакт с важни за мен хора</a:t>
            </a:r>
            <a:r>
              <a:rPr lang="en-US" sz="3800" b="1" kern="1200" dirty="0" smtClean="0">
                <a:latin typeface="+mj-lt"/>
                <a:ea typeface="+mj-ea"/>
                <a:cs typeface="+mj-cs"/>
              </a:rPr>
              <a:t>?  </a:t>
            </a:r>
            <a:r>
              <a:rPr lang="en-US" sz="3800" b="1" kern="1200" dirty="0">
                <a:latin typeface="+mj-lt"/>
                <a:ea typeface="+mj-ea"/>
                <a:cs typeface="+mj-cs"/>
              </a:rPr>
              <a:t/>
            </a:r>
            <a:br>
              <a:rPr lang="en-US" sz="3800" b="1" kern="1200" dirty="0">
                <a:latin typeface="+mj-lt"/>
                <a:ea typeface="+mj-ea"/>
                <a:cs typeface="+mj-cs"/>
              </a:rPr>
            </a:br>
            <a:r>
              <a:rPr lang="en-US" sz="3800" b="1" kern="1200" dirty="0">
                <a:latin typeface="+mj-lt"/>
                <a:ea typeface="+mj-ea"/>
                <a:cs typeface="+mj-cs"/>
              </a:rPr>
              <a:t/>
            </a:r>
            <a:br>
              <a:rPr lang="en-US" sz="3800" b="1" kern="1200" dirty="0">
                <a:latin typeface="+mj-lt"/>
                <a:ea typeface="+mj-ea"/>
                <a:cs typeface="+mj-cs"/>
              </a:rPr>
            </a:br>
            <a:r>
              <a:rPr lang="bg-BG" sz="3800" b="1" kern="1200" dirty="0" smtClean="0">
                <a:latin typeface="+mj-lt"/>
                <a:ea typeface="+mj-ea"/>
                <a:cs typeface="+mj-cs"/>
              </a:rPr>
              <a:t>Упражнение </a:t>
            </a:r>
            <a:r>
              <a:rPr lang="en-US" sz="3800" b="1" kern="1200" dirty="0" smtClean="0">
                <a:latin typeface="+mj-lt"/>
                <a:ea typeface="+mj-ea"/>
                <a:cs typeface="+mj-cs"/>
              </a:rPr>
              <a:t>2</a:t>
            </a:r>
            <a:endParaRPr lang="en-US" sz="3800" b="1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="" xmlns:a16="http://schemas.microsoft.com/office/drawing/2014/main" id="{032D8612-31EB-44CF-A1D0-14FD4C7054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203868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F19A4A0F-1B59-4DB0-9764-D10936E98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=""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=""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Rectangle 196">
            <a:extLst>
              <a:ext uri="{FF2B5EF4-FFF2-40B4-BE49-F238E27FC236}">
                <a16:creationId xmlns="" xmlns:a16="http://schemas.microsoft.com/office/drawing/2014/main" id="{B81933D1-5615-42C7-9C0B-4EB7105CC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="" xmlns:a16="http://schemas.microsoft.com/office/drawing/2014/main" id="{B089A89A-1E9C-4761-9DFF-53C275FBF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29414" y="232757"/>
            <a:ext cx="3765762" cy="62594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white global social network on ... | Stock vector | Colourbox">
            <a:extLst>
              <a:ext uri="{FF2B5EF4-FFF2-40B4-BE49-F238E27FC236}">
                <a16:creationId xmlns="" xmlns:a16="http://schemas.microsoft.com/office/drawing/2014/main" id="{3DDA9A65-F8E2-4AE0-9E58-CCF153227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91"/>
          <a:stretch/>
        </p:blipFill>
        <p:spPr bwMode="auto">
          <a:xfrm>
            <a:off x="8566811" y="403240"/>
            <a:ext cx="2485111" cy="18224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7">
            <a:extLst>
              <a:ext uri="{FF2B5EF4-FFF2-40B4-BE49-F238E27FC236}">
                <a16:creationId xmlns="" xmlns:a16="http://schemas.microsoft.com/office/drawing/2014/main" id="{3C6A14D0-9C4B-4B34-94B9-D3F4CBF2E7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9723" y="2582584"/>
            <a:ext cx="3259287" cy="1509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23" y="5119044"/>
            <a:ext cx="3259287" cy="71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98FE0E0-D95D-46EF-A375-475D4DB0E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85E394DF-7558-46A3-801B-7A7B3905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7099993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4100" dirty="0" err="1" smtClean="0"/>
              <a:t>Димо</a:t>
            </a:r>
            <a:r>
              <a:rPr lang="ru-RU" sz="4100" dirty="0" smtClean="0"/>
              <a:t> е радостен от </a:t>
            </a:r>
            <a:r>
              <a:rPr lang="ru-RU" sz="4100" dirty="0" err="1" smtClean="0"/>
              <a:t>идеята</a:t>
            </a:r>
            <a:r>
              <a:rPr lang="ru-RU" sz="4100" dirty="0" smtClean="0"/>
              <a:t>. Той </a:t>
            </a:r>
            <a:r>
              <a:rPr lang="ru-RU" sz="4100" dirty="0" err="1"/>
              <a:t>може</a:t>
            </a:r>
            <a:r>
              <a:rPr lang="ru-RU" sz="4100" dirty="0"/>
              <a:t> </a:t>
            </a:r>
            <a:r>
              <a:rPr lang="ru-RU" sz="4100" dirty="0" smtClean="0"/>
              <a:t>ли да </a:t>
            </a:r>
            <a:r>
              <a:rPr lang="ru-RU" sz="4100" dirty="0" smtClean="0"/>
              <a:t>използва това, </a:t>
            </a:r>
            <a:r>
              <a:rPr lang="ru-RU" sz="4100" dirty="0"/>
              <a:t>за да се свърже </a:t>
            </a:r>
            <a:r>
              <a:rPr lang="ru-RU" sz="4100" dirty="0" smtClean="0"/>
              <a:t>с </a:t>
            </a:r>
            <a:r>
              <a:rPr lang="ru-RU" sz="4100" dirty="0"/>
              <a:t>брат си Тони </a:t>
            </a:r>
            <a:r>
              <a:rPr lang="ru-RU" sz="4100" dirty="0" smtClean="0"/>
              <a:t>и с </a:t>
            </a:r>
            <a:r>
              <a:rPr lang="ru-RU" sz="4100" dirty="0" smtClean="0"/>
              <a:t>Таня? </a:t>
            </a:r>
            <a:r>
              <a:rPr lang="ru-RU" sz="4100" dirty="0"/>
              <a:t>Той обаче не ги е виждал повече от 25 </a:t>
            </a:r>
            <a:r>
              <a:rPr lang="ru-RU" sz="4100" dirty="0" err="1" smtClean="0"/>
              <a:t>години</a:t>
            </a:r>
            <a:r>
              <a:rPr lang="ru-RU" sz="4100" dirty="0" smtClean="0"/>
              <a:t>. </a:t>
            </a:r>
            <a:r>
              <a:rPr lang="ru-RU" sz="4100" dirty="0"/>
              <a:t>Може </a:t>
            </a:r>
            <a:r>
              <a:rPr lang="ru-RU" sz="4100" dirty="0" smtClean="0"/>
              <a:t>би те </a:t>
            </a:r>
            <a:r>
              <a:rPr lang="ru-RU" sz="4100" dirty="0"/>
              <a:t>все още са му ядосани</a:t>
            </a:r>
            <a:r>
              <a:rPr lang="en-US" sz="4100" dirty="0" smtClean="0"/>
              <a:t>?</a:t>
            </a:r>
            <a:endParaRPr lang="en-US" sz="4100" dirty="0"/>
          </a:p>
        </p:txBody>
      </p:sp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2D82A42F-AEBE-4065-9792-036A904D85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 descr="Afbeelding met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8436DEFD-792F-4085-B4AF-68FF20712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21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561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peelgoed, shirt,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BA63D3A9-8C03-4BDF-88CE-CDCC390B2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t="17917" b="25833"/>
          <a:stretch/>
        </p:blipFill>
        <p:spPr>
          <a:xfrm>
            <a:off x="20" y="-70413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6775393B-1FB5-44D1-8321-A3B4DFF9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09" y="709091"/>
            <a:ext cx="3569611" cy="4830318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2800" dirty="0" err="1">
                <a:solidFill>
                  <a:srgbClr val="262626"/>
                </a:solidFill>
              </a:rPr>
              <a:t>Асистентката</a:t>
            </a:r>
            <a:r>
              <a:rPr lang="ru-RU" sz="2800" dirty="0">
                <a:solidFill>
                  <a:srgbClr val="262626"/>
                </a:solidFill>
              </a:rPr>
              <a:t> пита </a:t>
            </a:r>
            <a:r>
              <a:rPr lang="ru-RU" sz="2800" dirty="0" err="1" smtClean="0">
                <a:solidFill>
                  <a:srgbClr val="262626"/>
                </a:solidFill>
              </a:rPr>
              <a:t>Димо</a:t>
            </a:r>
            <a:r>
              <a:rPr lang="ru-RU" sz="2800" dirty="0" smtClean="0">
                <a:solidFill>
                  <a:srgbClr val="262626"/>
                </a:solidFill>
              </a:rPr>
              <a:t> </a:t>
            </a:r>
            <a:r>
              <a:rPr lang="ru-RU" sz="2800" dirty="0" err="1" smtClean="0">
                <a:solidFill>
                  <a:srgbClr val="262626"/>
                </a:solidFill>
              </a:rPr>
              <a:t>какво</a:t>
            </a:r>
            <a:r>
              <a:rPr lang="ru-RU" sz="2800" dirty="0" smtClean="0">
                <a:solidFill>
                  <a:srgbClr val="262626"/>
                </a:solidFill>
              </a:rPr>
              <a:t> </a:t>
            </a:r>
            <a:r>
              <a:rPr lang="ru-RU" sz="2800" dirty="0">
                <a:solidFill>
                  <a:srgbClr val="262626"/>
                </a:solidFill>
              </a:rPr>
              <a:t>би искал да каже на брат си, ако </a:t>
            </a:r>
            <a:r>
              <a:rPr lang="ru-RU" sz="2800" dirty="0" smtClean="0">
                <a:solidFill>
                  <a:srgbClr val="262626"/>
                </a:solidFill>
              </a:rPr>
              <a:t>го </a:t>
            </a:r>
            <a:r>
              <a:rPr lang="ru-RU" sz="2800" dirty="0">
                <a:solidFill>
                  <a:srgbClr val="262626"/>
                </a:solidFill>
              </a:rPr>
              <a:t>види отново</a:t>
            </a:r>
            <a:r>
              <a:rPr lang="en-GB" sz="2800" dirty="0" smtClean="0">
                <a:solidFill>
                  <a:srgbClr val="262626"/>
                </a:solidFill>
              </a:rPr>
              <a:t>.</a:t>
            </a:r>
            <a:r>
              <a:rPr lang="en-GB" sz="2800" dirty="0">
                <a:solidFill>
                  <a:srgbClr val="262626"/>
                </a:solidFill>
              </a:rPr>
              <a:t/>
            </a:r>
            <a:br>
              <a:rPr lang="en-GB" sz="2800" dirty="0">
                <a:solidFill>
                  <a:srgbClr val="262626"/>
                </a:solidFill>
              </a:rPr>
            </a:br>
            <a:r>
              <a:rPr lang="en-GB" sz="2800" dirty="0">
                <a:solidFill>
                  <a:srgbClr val="262626"/>
                </a:solidFill>
              </a:rPr>
              <a:t/>
            </a:r>
            <a:br>
              <a:rPr lang="en-GB" sz="2800" dirty="0">
                <a:solidFill>
                  <a:srgbClr val="262626"/>
                </a:solidFill>
              </a:rPr>
            </a:br>
            <a:r>
              <a:rPr lang="bg-BG" sz="2800" dirty="0" smtClean="0">
                <a:solidFill>
                  <a:srgbClr val="262626"/>
                </a:solidFill>
              </a:rPr>
              <a:t>Може ли например </a:t>
            </a:r>
            <a:r>
              <a:rPr lang="ru-RU" sz="2800" dirty="0" smtClean="0">
                <a:solidFill>
                  <a:srgbClr val="262626"/>
                </a:solidFill>
              </a:rPr>
              <a:t>той да </a:t>
            </a:r>
            <a:r>
              <a:rPr lang="ru-RU" sz="2800" dirty="0">
                <a:solidFill>
                  <a:srgbClr val="262626"/>
                </a:solidFill>
              </a:rPr>
              <a:t>направи видео със смартфона си и да го изпрати на Тони и </a:t>
            </a:r>
            <a:r>
              <a:rPr lang="ru-RU" sz="2800" dirty="0" smtClean="0">
                <a:solidFill>
                  <a:srgbClr val="262626"/>
                </a:solidFill>
              </a:rPr>
              <a:t>Таня</a:t>
            </a:r>
            <a:r>
              <a:rPr lang="en-GB" sz="2800" dirty="0" smtClean="0">
                <a:solidFill>
                  <a:srgbClr val="262626"/>
                </a:solidFill>
              </a:rPr>
              <a:t>? </a:t>
            </a:r>
            <a:endParaRPr lang="en-GB" sz="2800" dirty="0">
              <a:solidFill>
                <a:srgbClr val="262626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BE7A2BE4-A609-495D-BF39-EB1D90F1B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03" y="5098700"/>
            <a:ext cx="881417" cy="8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2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5E394DF-7558-46A3-801B-7A7B3905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323" y="675902"/>
            <a:ext cx="6894575" cy="4159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4800" dirty="0" err="1" smtClean="0"/>
              <a:t>Димо</a:t>
            </a:r>
            <a:r>
              <a:rPr lang="ru-RU" sz="4800" dirty="0" smtClean="0"/>
              <a:t> реши</a:t>
            </a:r>
            <a:r>
              <a:rPr lang="ru-RU" sz="4800" dirty="0"/>
              <a:t>, че е най-добре да напише писмо. Той моли </a:t>
            </a:r>
            <a:r>
              <a:rPr lang="ru-RU" sz="4800" dirty="0" err="1" smtClean="0"/>
              <a:t>своята</a:t>
            </a:r>
            <a:r>
              <a:rPr lang="ru-RU" sz="4800" dirty="0" smtClean="0"/>
              <a:t> </a:t>
            </a:r>
            <a:r>
              <a:rPr lang="ru-RU" sz="4800" dirty="0" err="1" smtClean="0"/>
              <a:t>а</a:t>
            </a:r>
            <a:r>
              <a:rPr lang="ru-RU" sz="4800" dirty="0" err="1" smtClean="0">
                <a:solidFill>
                  <a:srgbClr val="262626"/>
                </a:solidFill>
              </a:rPr>
              <a:t>систентка</a:t>
            </a:r>
            <a:r>
              <a:rPr lang="ru-RU" sz="4800" dirty="0" smtClean="0">
                <a:solidFill>
                  <a:srgbClr val="262626"/>
                </a:solidFill>
              </a:rPr>
              <a:t> </a:t>
            </a:r>
            <a:r>
              <a:rPr lang="ru-RU" sz="4800" dirty="0" smtClean="0"/>
              <a:t>да </a:t>
            </a:r>
            <a:r>
              <a:rPr lang="ru-RU" sz="4800" dirty="0"/>
              <a:t>му помогне с това. </a:t>
            </a:r>
            <a:r>
              <a:rPr lang="ru-RU" sz="4800" dirty="0" smtClean="0"/>
              <a:t>Те </a:t>
            </a:r>
            <a:r>
              <a:rPr lang="ru-RU" sz="4800" dirty="0" err="1" smtClean="0"/>
              <a:t>решават</a:t>
            </a:r>
            <a:r>
              <a:rPr lang="ru-RU" sz="4800" dirty="0" smtClean="0"/>
              <a:t> да </a:t>
            </a:r>
            <a:r>
              <a:rPr lang="ru-RU" sz="4800" dirty="0" err="1" smtClean="0"/>
              <a:t>изпратят</a:t>
            </a:r>
            <a:r>
              <a:rPr lang="ru-RU" sz="4800" dirty="0" smtClean="0"/>
              <a:t> </a:t>
            </a:r>
            <a:r>
              <a:rPr lang="ru-RU" sz="4800" dirty="0" err="1"/>
              <a:t>писмото</a:t>
            </a:r>
            <a:r>
              <a:rPr lang="ru-RU" sz="4800" dirty="0"/>
              <a:t> </a:t>
            </a:r>
            <a:r>
              <a:rPr lang="ru-RU" sz="4800" dirty="0" err="1" smtClean="0"/>
              <a:t>заедно</a:t>
            </a:r>
            <a:r>
              <a:rPr lang="ru-RU" sz="4800" dirty="0" smtClean="0"/>
              <a:t> по </a:t>
            </a:r>
            <a:r>
              <a:rPr lang="ru-RU" sz="4800" dirty="0" err="1" smtClean="0"/>
              <a:t>имейл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pic>
        <p:nvPicPr>
          <p:cNvPr id="4" name="Tijdelijke aanduiding voor inhoud 3" descr="Afbeelding met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8436DEFD-792F-4085-B4AF-68FF20712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21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  <p:pic>
        <p:nvPicPr>
          <p:cNvPr id="8" name="Graphic 7" descr="E-mail">
            <a:extLst>
              <a:ext uri="{FF2B5EF4-FFF2-40B4-BE49-F238E27FC236}">
                <a16:creationId xmlns="" xmlns:a16="http://schemas.microsoft.com/office/drawing/2014/main" id="{8D7F26C7-5F4B-41BF-B6F8-60D5406E49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6402" y="42149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4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peelgoed, shirt,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BA63D3A9-8C03-4BDF-88CE-CDCC390B2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t="17917" b="258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6775393B-1FB5-44D1-8321-A3B4DFF9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09" y="709091"/>
            <a:ext cx="3569611" cy="4830318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262626"/>
                </a:solidFill>
              </a:rPr>
              <a:t>След </a:t>
            </a:r>
            <a:r>
              <a:rPr lang="ru-RU" sz="2800" dirty="0" err="1">
                <a:solidFill>
                  <a:srgbClr val="262626"/>
                </a:solidFill>
              </a:rPr>
              <a:t>това</a:t>
            </a:r>
            <a:r>
              <a:rPr lang="ru-RU" sz="2800" dirty="0">
                <a:solidFill>
                  <a:srgbClr val="262626"/>
                </a:solidFill>
              </a:rPr>
              <a:t> </a:t>
            </a:r>
            <a:r>
              <a:rPr lang="ru-RU" sz="2800" dirty="0" err="1" smtClean="0">
                <a:solidFill>
                  <a:srgbClr val="262626"/>
                </a:solidFill>
              </a:rPr>
              <a:t>а</a:t>
            </a:r>
            <a:r>
              <a:rPr lang="ru-RU" sz="2800" dirty="0" err="1" smtClean="0">
                <a:solidFill>
                  <a:srgbClr val="262626"/>
                </a:solidFill>
              </a:rPr>
              <a:t>систентката</a:t>
            </a:r>
            <a:r>
              <a:rPr lang="ru-RU" sz="2800" dirty="0" smtClean="0">
                <a:solidFill>
                  <a:srgbClr val="262626"/>
                </a:solidFill>
              </a:rPr>
              <a:t> пит</a:t>
            </a:r>
            <a:r>
              <a:rPr lang="ru-RU" sz="2800" dirty="0" smtClean="0">
                <a:solidFill>
                  <a:srgbClr val="262626"/>
                </a:solidFill>
              </a:rPr>
              <a:t>а </a:t>
            </a:r>
            <a:r>
              <a:rPr lang="ru-RU" sz="2800" dirty="0" err="1" smtClean="0">
                <a:solidFill>
                  <a:srgbClr val="262626"/>
                </a:solidFill>
              </a:rPr>
              <a:t>Димо</a:t>
            </a:r>
            <a:r>
              <a:rPr lang="ru-RU" sz="2800" dirty="0" smtClean="0">
                <a:solidFill>
                  <a:srgbClr val="262626"/>
                </a:solidFill>
              </a:rPr>
              <a:t> как </a:t>
            </a:r>
            <a:r>
              <a:rPr lang="ru-RU" sz="2800" dirty="0">
                <a:solidFill>
                  <a:srgbClr val="262626"/>
                </a:solidFill>
              </a:rPr>
              <a:t>иска да влезе в контакт със съседите си. Изглежда, че и те са се отдалечили</a:t>
            </a:r>
            <a:r>
              <a:rPr lang="en-GB" sz="2800" dirty="0" smtClean="0">
                <a:solidFill>
                  <a:srgbClr val="262626"/>
                </a:solidFill>
              </a:rPr>
              <a:t>. </a:t>
            </a:r>
            <a:r>
              <a:rPr lang="en-GB" sz="2800" dirty="0">
                <a:solidFill>
                  <a:srgbClr val="262626"/>
                </a:solidFill>
              </a:rPr>
              <a:t/>
            </a:r>
            <a:br>
              <a:rPr lang="en-GB" sz="2800" dirty="0">
                <a:solidFill>
                  <a:srgbClr val="262626"/>
                </a:solidFill>
              </a:rPr>
            </a:br>
            <a:r>
              <a:rPr lang="en-GB" sz="2800" dirty="0">
                <a:solidFill>
                  <a:srgbClr val="262626"/>
                </a:solidFill>
              </a:rPr>
              <a:t/>
            </a:r>
            <a:br>
              <a:rPr lang="en-GB" sz="2800" dirty="0">
                <a:solidFill>
                  <a:srgbClr val="262626"/>
                </a:solidFill>
              </a:rPr>
            </a:br>
            <a:r>
              <a:rPr lang="en-GB" sz="2800" dirty="0">
                <a:solidFill>
                  <a:srgbClr val="26262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03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5E394DF-7558-46A3-801B-7A7B3905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50" y="1009935"/>
            <a:ext cx="6894575" cy="42547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600" dirty="0" err="1" smtClean="0"/>
              <a:t>Димо</a:t>
            </a:r>
            <a:r>
              <a:rPr lang="ru-RU" sz="5600" dirty="0" smtClean="0"/>
              <a:t> е </a:t>
            </a:r>
            <a:r>
              <a:rPr lang="ru-RU" sz="5600" dirty="0"/>
              <a:t>чувал как хората са се намерили чрез </a:t>
            </a:r>
            <a:r>
              <a:rPr lang="ru-RU" sz="5600" dirty="0" err="1" smtClean="0"/>
              <a:t>социални</a:t>
            </a:r>
            <a:r>
              <a:rPr lang="ru-RU" sz="5600" dirty="0" smtClean="0"/>
              <a:t> мрежи, </a:t>
            </a:r>
            <a:r>
              <a:rPr lang="ru-RU" sz="5600" dirty="0"/>
              <a:t>като </a:t>
            </a:r>
            <a:r>
              <a:rPr lang="ru-RU" sz="5600" dirty="0" smtClean="0"/>
              <a:t>Facebook</a:t>
            </a:r>
            <a:r>
              <a:rPr lang="ru-RU" sz="5600" dirty="0"/>
              <a:t>. Може би той би могъл да се научи и да използва </a:t>
            </a:r>
            <a:r>
              <a:rPr lang="en-US" sz="5600" dirty="0" smtClean="0"/>
              <a:t>Facebook</a:t>
            </a:r>
            <a:r>
              <a:rPr lang="bg-BG" sz="5600" dirty="0" smtClean="0"/>
              <a:t>?</a:t>
            </a:r>
            <a:endParaRPr lang="en-US" sz="5600" dirty="0"/>
          </a:p>
        </p:txBody>
      </p:sp>
      <p:pic>
        <p:nvPicPr>
          <p:cNvPr id="4" name="Tijdelijke aanduiding voor inhoud 3" descr="Afbeelding met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8436DEFD-792F-4085-B4AF-68FF20712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21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  <p:pic>
        <p:nvPicPr>
          <p:cNvPr id="5" name="Afbeelding 4" descr="Afbeelding met tekst, illustratie, vectorafbeeldingen&#10;&#10;Beschrijving is gegenereerd met zeer hoge betrouwbaarheid">
            <a:extLst>
              <a:ext uri="{FF2B5EF4-FFF2-40B4-BE49-F238E27FC236}">
                <a16:creationId xmlns="" xmlns:a16="http://schemas.microsoft.com/office/drawing/2014/main" id="{6B9C29A1-19F0-4D85-9DB7-1FFFCDE380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62" y="5264709"/>
            <a:ext cx="1119116" cy="11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4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D845931C-E206-47C6-AD5F-942D356AEB66}"/>
              </a:ext>
            </a:extLst>
          </p:cNvPr>
          <p:cNvSpPr txBox="1"/>
          <p:nvPr/>
        </p:nvSpPr>
        <p:spPr>
          <a:xfrm>
            <a:off x="2399234" y="2073715"/>
            <a:ext cx="6935759" cy="2993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g-BG" sz="8800" kern="1200" dirty="0" smtClean="0">
                <a:latin typeface="+mj-lt"/>
                <a:ea typeface="+mj-ea"/>
                <a:cs typeface="+mj-cs"/>
              </a:rPr>
              <a:t>Упражнение</a:t>
            </a:r>
            <a:r>
              <a:rPr lang="en-US" sz="8800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8800" kern="1200" dirty="0">
                <a:latin typeface="+mj-lt"/>
                <a:ea typeface="+mj-ea"/>
                <a:cs typeface="+mj-cs"/>
              </a:rPr>
              <a:t>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g-BG" sz="8800" dirty="0" smtClean="0">
                <a:latin typeface="+mj-lt"/>
                <a:ea typeface="+mj-ea"/>
                <a:cs typeface="+mj-cs"/>
              </a:rPr>
              <a:t>Въпроси</a:t>
            </a:r>
            <a:endParaRPr lang="en-US" sz="88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065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39" y="1514901"/>
            <a:ext cx="5444252" cy="46777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000" dirty="0">
                <a:solidFill>
                  <a:schemeClr val="tx2">
                    <a:lumMod val="75000"/>
                  </a:schemeClr>
                </a:solidFill>
              </a:rPr>
              <a:t>Може ли </a:t>
            </a:r>
            <a:r>
              <a:rPr lang="ru-RU" sz="5000" dirty="0" err="1" smtClean="0">
                <a:solidFill>
                  <a:schemeClr val="tx2">
                    <a:lumMod val="75000"/>
                  </a:schemeClr>
                </a:solidFill>
              </a:rPr>
              <a:t>Димо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</a:rPr>
              <a:t> да 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</a:rPr>
              <a:t>се вижда с 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</a:rPr>
              <a:t>Йордан всеки 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</a:rPr>
              <a:t>ден</a:t>
            </a:r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bg-BG" sz="5000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en-US" sz="5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5000" dirty="0">
                <a:solidFill>
                  <a:schemeClr val="tx2">
                    <a:lumMod val="75000"/>
                  </a:schemeClr>
                </a:solidFill>
              </a:rPr>
              <a:t>Обяснете отговора си</a:t>
            </a:r>
            <a:endParaRPr 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=""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pic>
        <p:nvPicPr>
          <p:cNvPr id="6" name="Graphic 12011" descr="Duim omhoog">
            <a:extLst>
              <a:ext uri="{FF2B5EF4-FFF2-40B4-BE49-F238E27FC236}">
                <a16:creationId xmlns="" xmlns:a16="http://schemas.microsoft.com/office/drawing/2014/main" id="{7DDBCF3C-A922-42FB-858A-A4A9D41D8A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377" y="3756147"/>
            <a:ext cx="1219600" cy="1184342"/>
          </a:xfrm>
          <a:prstGeom prst="rect">
            <a:avLst/>
          </a:prstGeom>
        </p:spPr>
      </p:pic>
      <p:pic>
        <p:nvPicPr>
          <p:cNvPr id="7" name="Graphic 12010" descr="Duim omhoog">
            <a:extLst>
              <a:ext uri="{FF2B5EF4-FFF2-40B4-BE49-F238E27FC236}">
                <a16:creationId xmlns="" xmlns:a16="http://schemas.microsoft.com/office/drawing/2014/main" id="{7D72CAC7-47D0-4143-B1D0-63AC8762542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3193166" y="3883895"/>
            <a:ext cx="1219600" cy="10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3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39" y="1514901"/>
            <a:ext cx="5444252" cy="46777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000" dirty="0">
                <a:solidFill>
                  <a:schemeClr val="tx2">
                    <a:lumMod val="75000"/>
                  </a:schemeClr>
                </a:solidFill>
              </a:rPr>
              <a:t>Знаеше ли </a:t>
            </a:r>
            <a:r>
              <a:rPr lang="ru-RU" sz="5000" dirty="0" err="1" smtClean="0">
                <a:solidFill>
                  <a:schemeClr val="tx2">
                    <a:lumMod val="75000"/>
                  </a:schemeClr>
                </a:solidFill>
              </a:rPr>
              <a:t>Димо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</a:rPr>
              <a:t> как 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</a:rPr>
              <a:t>да се свърже с брат си</a:t>
            </a:r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bg-BG" sz="5000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en-US" sz="5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5000" dirty="0">
                <a:solidFill>
                  <a:schemeClr val="tx2">
                    <a:lumMod val="75000"/>
                  </a:schemeClr>
                </a:solidFill>
              </a:rPr>
              <a:t>Обяснете отговора си</a:t>
            </a:r>
            <a:endParaRPr 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=""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pic>
        <p:nvPicPr>
          <p:cNvPr id="6" name="Graphic 12011" descr="Duim omhoog">
            <a:extLst>
              <a:ext uri="{FF2B5EF4-FFF2-40B4-BE49-F238E27FC236}">
                <a16:creationId xmlns="" xmlns:a16="http://schemas.microsoft.com/office/drawing/2014/main" id="{7DDBCF3C-A922-42FB-858A-A4A9D41D8A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377" y="3756147"/>
            <a:ext cx="1219600" cy="1184342"/>
          </a:xfrm>
          <a:prstGeom prst="rect">
            <a:avLst/>
          </a:prstGeom>
        </p:spPr>
      </p:pic>
      <p:pic>
        <p:nvPicPr>
          <p:cNvPr id="7" name="Graphic 12010" descr="Duim omhoog">
            <a:extLst>
              <a:ext uri="{FF2B5EF4-FFF2-40B4-BE49-F238E27FC236}">
                <a16:creationId xmlns="" xmlns:a16="http://schemas.microsoft.com/office/drawing/2014/main" id="{7D72CAC7-47D0-4143-B1D0-63AC8762542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3239348" y="3883895"/>
            <a:ext cx="1219600" cy="10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39" y="1037230"/>
            <a:ext cx="6750301" cy="51554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4900" dirty="0">
                <a:solidFill>
                  <a:schemeClr val="tx2">
                    <a:lumMod val="75000"/>
                  </a:schemeClr>
                </a:solidFill>
              </a:rPr>
              <a:t>Може ли </a:t>
            </a:r>
            <a:r>
              <a:rPr lang="ru-RU" sz="4900" dirty="0" err="1" smtClean="0">
                <a:solidFill>
                  <a:schemeClr val="tx2">
                    <a:lumMod val="75000"/>
                  </a:schemeClr>
                </a:solidFill>
              </a:rPr>
              <a:t>Димо</a:t>
            </a:r>
            <a:r>
              <a:rPr lang="ru-RU" sz="4900" dirty="0" smtClean="0">
                <a:solidFill>
                  <a:schemeClr val="tx2">
                    <a:lumMod val="75000"/>
                  </a:schemeClr>
                </a:solidFill>
              </a:rPr>
              <a:t> да </a:t>
            </a:r>
            <a:r>
              <a:rPr lang="ru-RU" sz="4900" dirty="0">
                <a:solidFill>
                  <a:schemeClr val="tx2">
                    <a:lumMod val="75000"/>
                  </a:schemeClr>
                </a:solidFill>
              </a:rPr>
              <a:t>се свърже с хора, без да знае адреса или телефонния им номер</a:t>
            </a:r>
            <a:r>
              <a:rPr lang="en-US" sz="49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bg-BG" sz="5000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en-US" sz="5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5000" dirty="0">
                <a:solidFill>
                  <a:schemeClr val="tx2">
                    <a:lumMod val="75000"/>
                  </a:schemeClr>
                </a:solidFill>
              </a:rPr>
              <a:t>Обяснете отговора си</a:t>
            </a:r>
            <a:endParaRPr 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=""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6871854" y="-157018"/>
            <a:ext cx="5190835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pic>
        <p:nvPicPr>
          <p:cNvPr id="6" name="Graphic 12011" descr="Duim omhoog">
            <a:extLst>
              <a:ext uri="{FF2B5EF4-FFF2-40B4-BE49-F238E27FC236}">
                <a16:creationId xmlns="" xmlns:a16="http://schemas.microsoft.com/office/drawing/2014/main" id="{7DDBCF3C-A922-42FB-858A-A4A9D41D8A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377" y="3756147"/>
            <a:ext cx="1219600" cy="1184342"/>
          </a:xfrm>
          <a:prstGeom prst="rect">
            <a:avLst/>
          </a:prstGeom>
        </p:spPr>
      </p:pic>
      <p:pic>
        <p:nvPicPr>
          <p:cNvPr id="7" name="Graphic 12010" descr="Duim omhoog">
            <a:extLst>
              <a:ext uri="{FF2B5EF4-FFF2-40B4-BE49-F238E27FC236}">
                <a16:creationId xmlns="" xmlns:a16="http://schemas.microsoft.com/office/drawing/2014/main" id="{7D72CAC7-47D0-4143-B1D0-63AC8762542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3257821" y="3883895"/>
            <a:ext cx="1219600" cy="10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1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="" xmlns:a16="http://schemas.microsoft.com/office/drawing/2014/main" id="{8F58EDD9-0685-44E6-9B72-108BB10E1A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 descr="Afbeelding met speelgoed, shirt&#10;&#10;Beschrijving is gegenereerd met zeer hoge betrouwbaarheid">
            <a:extLst>
              <a:ext uri="{FF2B5EF4-FFF2-40B4-BE49-F238E27FC236}">
                <a16:creationId xmlns="" xmlns:a16="http://schemas.microsoft.com/office/drawing/2014/main" id="{6F71D1E8-7EC4-4AFA-B93D-53714237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2" b="6320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="" xmlns:a16="http://schemas.microsoft.com/office/drawing/2014/main" id="{6BFF1105-23F4-4D5D-9F99-1CC7D2129EED}"/>
              </a:ext>
            </a:extLst>
          </p:cNvPr>
          <p:cNvSpPr/>
          <p:nvPr/>
        </p:nvSpPr>
        <p:spPr>
          <a:xfrm>
            <a:off x="633446" y="640081"/>
            <a:ext cx="6562262" cy="3849244"/>
          </a:xfrm>
          <a:prstGeom prst="wedgeEllipseCallout">
            <a:avLst>
              <a:gd name="adj1" fmla="val 74924"/>
              <a:gd name="adj2" fmla="val -50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lvl="0"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4700" dirty="0">
                <a:solidFill>
                  <a:prstClr val="black"/>
                </a:solidFill>
                <a:latin typeface="Calibri Light" panose="020F0302020204030204"/>
              </a:rPr>
              <a:t>Днес ще говорим за начините, по които можем да влезем в контакт с другите</a:t>
            </a: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3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4"/>
    </mc:Choice>
    <mc:Fallback xmlns="">
      <p:transition spd="slow" advTm="155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peelgoed, shirt&#10;&#10;Beschrijving is gegenereerd met zeer hoge betrouwbaarheid">
            <a:extLst>
              <a:ext uri="{FF2B5EF4-FFF2-40B4-BE49-F238E27FC236}">
                <a16:creationId xmlns="" xmlns:a16="http://schemas.microsoft.com/office/drawing/2014/main" id="{6F71D1E8-7EC4-4AFA-B93D-53714237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2" b="6320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="" xmlns:a16="http://schemas.microsoft.com/office/drawing/2014/main" id="{6BFF1105-23F4-4D5D-9F99-1CC7D2129EED}"/>
              </a:ext>
            </a:extLst>
          </p:cNvPr>
          <p:cNvSpPr/>
          <p:nvPr/>
        </p:nvSpPr>
        <p:spPr>
          <a:xfrm>
            <a:off x="633446" y="640081"/>
            <a:ext cx="6562262" cy="3849244"/>
          </a:xfrm>
          <a:prstGeom prst="wedgeEllipseCallout">
            <a:avLst>
              <a:gd name="adj1" fmla="val 74924"/>
              <a:gd name="adj2" fmla="val -50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4700" dirty="0">
                <a:solidFill>
                  <a:prstClr val="black"/>
                </a:solidFill>
                <a:latin typeface="Calibri Light" panose="020F0302020204030204"/>
              </a:rPr>
              <a:t>Но първо ще продължим с историята на </a:t>
            </a:r>
            <a:r>
              <a:rPr lang="ru-RU" sz="4700" dirty="0" err="1" smtClean="0">
                <a:solidFill>
                  <a:prstClr val="black"/>
                </a:solidFill>
                <a:latin typeface="Calibri Light" panose="020F0302020204030204"/>
              </a:rPr>
              <a:t>Димо</a:t>
            </a: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4"/>
    </mc:Choice>
    <mc:Fallback xmlns="">
      <p:transition spd="slow" advTm="155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3" descr="Afbeelding met shirt&#10;&#10;Beschrijving is gegenereerd met zeer hoge betrouwbaarheid">
            <a:extLst>
              <a:ext uri="{FF2B5EF4-FFF2-40B4-BE49-F238E27FC236}">
                <a16:creationId xmlns="" xmlns:a16="http://schemas.microsoft.com/office/drawing/2014/main" id="{8F265747-F39B-4A98-AA97-B320CDB78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848" r="2" b="30848"/>
          <a:stretch/>
        </p:blipFill>
        <p:spPr>
          <a:xfrm>
            <a:off x="8954192" y="1770052"/>
            <a:ext cx="2300153" cy="317891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Tijdelijke aanduiding voor inhoud 3" descr="Afbeelding met shirt&#10;&#10;Beschrijving is gegenereerd met zeer hoge betrouwbaarheid">
            <a:extLst>
              <a:ext uri="{FF2B5EF4-FFF2-40B4-BE49-F238E27FC236}">
                <a16:creationId xmlns="" xmlns:a16="http://schemas.microsoft.com/office/drawing/2014/main" id="{FE4B7016-F48B-4789-84D9-D627BD2C2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752846" y="2014639"/>
            <a:ext cx="1244600" cy="12446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5" name="Afbeelding 4" descr="Afbeelding met speelgoed&#10;&#10;Beschrijving is gegenereerd met zeer hoge betrouwbaarheid">
            <a:extLst>
              <a:ext uri="{FF2B5EF4-FFF2-40B4-BE49-F238E27FC236}">
                <a16:creationId xmlns="" xmlns:a16="http://schemas.microsoft.com/office/drawing/2014/main" id="{DC6A3E33-A753-4103-B575-595BA8B4D5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10" y="2355560"/>
            <a:ext cx="2523982" cy="4383264"/>
          </a:xfrm>
          <a:prstGeom prst="rect">
            <a:avLst/>
          </a:prstGeom>
        </p:spPr>
      </p:pic>
      <p:pic>
        <p:nvPicPr>
          <p:cNvPr id="40" name="Afbeelding 39" descr="Afbeelding met speelgoed&#10;&#10;Beschrijving is gegenereerd met zeer hoge betrouwbaarheid">
            <a:extLst>
              <a:ext uri="{FF2B5EF4-FFF2-40B4-BE49-F238E27FC236}">
                <a16:creationId xmlns="" xmlns:a16="http://schemas.microsoft.com/office/drawing/2014/main" id="{76798B02-E361-4941-B28F-54317F6957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2" r="5758" b="3"/>
          <a:stretch/>
        </p:blipFill>
        <p:spPr>
          <a:xfrm>
            <a:off x="3046116" y="3556190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">
            <p14:nvContentPartPr>
              <p14:cNvPr id="41" name="Inkt 40">
                <a:extLst>
                  <a:ext uri="{FF2B5EF4-FFF2-40B4-BE49-F238E27FC236}">
                    <a16:creationId xmlns:a16="http://schemas.microsoft.com/office/drawing/2014/main" id="{57DEA3FE-5588-480C-BFF7-8F033F6F4381}"/>
                  </a:ext>
                </a:extLst>
              </p14:cNvPr>
              <p14:cNvContentPartPr/>
              <p14:nvPr/>
            </p14:nvContentPartPr>
            <p14:xfrm>
              <a:off x="3878176" y="4621005"/>
              <a:ext cx="855000" cy="655920"/>
            </p14:xfrm>
          </p:contentPart>
        </mc:Choice>
        <mc:Fallback>
          <p:pic>
            <p:nvPicPr>
              <p:cNvPr id="41" name="Inkt 40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57DEA3FE-5588-480C-BFF7-8F033F6F438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60184" y="4513005"/>
                <a:ext cx="890625" cy="871560"/>
              </a:xfrm>
              <a:prstGeom prst="rect">
                <a:avLst/>
              </a:prstGeom>
            </p:spPr>
          </p:pic>
        </mc:Fallback>
      </mc:AlternateContent>
      <p:pic>
        <p:nvPicPr>
          <p:cNvPr id="42" name="Afbeelding 41" descr="Afbeelding met kleding, hoofdtooi, binnen, hoed&#10;&#10;Beschrijving is gegenereerd met zeer hoge betrouwbaarheid">
            <a:extLst>
              <a:ext uri="{FF2B5EF4-FFF2-40B4-BE49-F238E27FC236}">
                <a16:creationId xmlns="" xmlns:a16="http://schemas.microsoft.com/office/drawing/2014/main" id="{164EF83E-A181-4BE5-9D97-4E8D44C0A3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957">
            <a:off x="3098673" y="3268932"/>
            <a:ext cx="2277116" cy="15417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t 49">
                <a:extLst>
                  <a:ext uri="{FF2B5EF4-FFF2-40B4-BE49-F238E27FC236}">
                    <a16:creationId xmlns="" xmlns:a16="http://schemas.microsoft.com/office/drawing/2014/main" id="{973CE8F5-403E-47B1-8E0B-B557CD168D52}"/>
                  </a:ext>
                </a:extLst>
              </p14:cNvPr>
              <p14:cNvContentPartPr/>
              <p14:nvPr/>
            </p14:nvContentPartPr>
            <p14:xfrm>
              <a:off x="3627990" y="4617000"/>
              <a:ext cx="223920" cy="550800"/>
            </p14:xfrm>
          </p:contentPart>
        </mc:Choice>
        <mc:Fallback xmlns="">
          <p:pic>
            <p:nvPicPr>
              <p:cNvPr id="50" name="Inkt 49">
                <a:extLst>
                  <a:ext uri="{FF2B5EF4-FFF2-40B4-BE49-F238E27FC236}">
                    <a16:creationId xmlns:a16="http://schemas.microsoft.com/office/drawing/2014/main" id="{973CE8F5-403E-47B1-8E0B-B557CD168D5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9990" y="4599360"/>
                <a:ext cx="25956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3" name="Inkt 52">
                <a:extLst>
                  <a:ext uri="{FF2B5EF4-FFF2-40B4-BE49-F238E27FC236}">
                    <a16:creationId xmlns="" xmlns:a16="http://schemas.microsoft.com/office/drawing/2014/main" id="{2FCA3D07-0A27-494D-8B26-B0BF1259F668}"/>
                  </a:ext>
                </a:extLst>
              </p14:cNvPr>
              <p14:cNvContentPartPr/>
              <p14:nvPr/>
            </p14:nvContentPartPr>
            <p14:xfrm>
              <a:off x="4457430" y="4496400"/>
              <a:ext cx="494640" cy="573840"/>
            </p14:xfrm>
          </p:contentPart>
        </mc:Choice>
        <mc:Fallback xmlns="">
          <p:pic>
            <p:nvPicPr>
              <p:cNvPr id="53" name="Inkt 52">
                <a:extLst>
                  <a:ext uri="{FF2B5EF4-FFF2-40B4-BE49-F238E27FC236}">
                    <a16:creationId xmlns:a16="http://schemas.microsoft.com/office/drawing/2014/main" id="{2FCA3D07-0A27-494D-8B26-B0BF1259F6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39417" y="4478400"/>
                <a:ext cx="530306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4" name="Inkt 53">
                <a:extLst>
                  <a:ext uri="{FF2B5EF4-FFF2-40B4-BE49-F238E27FC236}">
                    <a16:creationId xmlns="" xmlns:a16="http://schemas.microsoft.com/office/drawing/2014/main" id="{82B7B401-9F3F-4E67-A26A-0FDFEEB5AC86}"/>
                  </a:ext>
                </a:extLst>
              </p14:cNvPr>
              <p14:cNvContentPartPr/>
              <p14:nvPr/>
            </p14:nvContentPartPr>
            <p14:xfrm>
              <a:off x="4133790" y="4523400"/>
              <a:ext cx="84240" cy="82800"/>
            </p14:xfrm>
          </p:contentPart>
        </mc:Choice>
        <mc:Fallback xmlns="">
          <p:pic>
            <p:nvPicPr>
              <p:cNvPr id="54" name="Inkt 53">
                <a:extLst>
                  <a:ext uri="{FF2B5EF4-FFF2-40B4-BE49-F238E27FC236}">
                    <a16:creationId xmlns:a16="http://schemas.microsoft.com/office/drawing/2014/main" id="{82B7B401-9F3F-4E67-A26A-0FDFEEB5AC8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15790" y="4505760"/>
                <a:ext cx="1198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7">
            <p14:nvContentPartPr>
              <p14:cNvPr id="87" name="Inkt 86">
                <a:extLst>
                  <a:ext uri="{FF2B5EF4-FFF2-40B4-BE49-F238E27FC236}">
                    <a16:creationId xmlns:a16="http://schemas.microsoft.com/office/drawing/2014/main" id="{6A67536B-E1D8-420E-96F0-E81E16236338}"/>
                  </a:ext>
                </a:extLst>
              </p14:cNvPr>
              <p14:cNvContentPartPr/>
              <p14:nvPr/>
            </p14:nvContentPartPr>
            <p14:xfrm>
              <a:off x="7138397" y="2973750"/>
              <a:ext cx="1049400" cy="1058760"/>
            </p14:xfrm>
          </p:contentPart>
        </mc:Choice>
        <mc:Fallback>
          <p:pic>
            <p:nvPicPr>
              <p:cNvPr id="87" name="Inkt 86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6A67536B-E1D8-420E-96F0-E81E1623633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29394" y="2865750"/>
                <a:ext cx="1076049" cy="12744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4B0FB177-C3C1-433D-8D52-254C8B29D9EC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91" y="2447498"/>
            <a:ext cx="1909263" cy="1909263"/>
          </a:xfrm>
          <a:prstGeom prst="rect">
            <a:avLst/>
          </a:prstGeom>
        </p:spPr>
      </p:pic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1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A4E6FD60-D686-4AC1-B2F9-391A3B5903B9}"/>
                  </a:ext>
                </a:extLst>
              </p14:cNvPr>
              <p14:cNvContentPartPr/>
              <p14:nvPr/>
            </p14:nvContentPartPr>
            <p14:xfrm>
              <a:off x="2504254" y="2880830"/>
              <a:ext cx="249840" cy="100800"/>
            </p14:xfrm>
          </p:contentPart>
        </mc:Choice>
        <mc:Fallback>
          <p:pic>
            <p:nvPicPr>
              <p:cNvPr id="16" name="Inkt 1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A4E6FD60-D686-4AC1-B2F9-391A3B5903B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86254" y="2772830"/>
                <a:ext cx="2854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5">
            <p14:nvContentPartPr>
              <p14:cNvPr id="27" name="Inkt 26">
                <a:extLst>
                  <a:ext uri="{FF2B5EF4-FFF2-40B4-BE49-F238E27FC236}">
                    <a16:creationId xmlns:a16="http://schemas.microsoft.com/office/drawing/2014/main" id="{73324FDD-2CD0-4AC5-B01D-22A55F290FEF}"/>
                  </a:ext>
                </a:extLst>
              </p14:cNvPr>
              <p14:cNvContentPartPr/>
              <p14:nvPr/>
            </p14:nvContentPartPr>
            <p14:xfrm>
              <a:off x="2332174" y="3217070"/>
              <a:ext cx="595080" cy="331560"/>
            </p14:xfrm>
          </p:contentPart>
        </mc:Choice>
        <mc:Fallback>
          <p:pic>
            <p:nvPicPr>
              <p:cNvPr id="27" name="Inkt 26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73324FDD-2CD0-4AC5-B01D-22A55F290FE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14534" y="3108953"/>
                <a:ext cx="630720" cy="547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" name="Inkt 50">
                <a:extLst>
                  <a:ext uri="{FF2B5EF4-FFF2-40B4-BE49-F238E27FC236}">
                    <a16:creationId xmlns="" xmlns:a16="http://schemas.microsoft.com/office/drawing/2014/main" id="{D8A4BCCE-145C-4C4B-BB6E-5F0BE958A0E8}"/>
                  </a:ext>
                </a:extLst>
              </p14:cNvPr>
              <p14:cNvContentPartPr/>
              <p14:nvPr/>
            </p14:nvContentPartPr>
            <p14:xfrm>
              <a:off x="2167294" y="2561510"/>
              <a:ext cx="895680" cy="624600"/>
            </p14:xfrm>
          </p:contentPart>
        </mc:Choice>
        <mc:Fallback xmlns="">
          <p:pic>
            <p:nvPicPr>
              <p:cNvPr id="51" name="Inkt 50">
                <a:extLst>
                  <a:ext uri="{FF2B5EF4-FFF2-40B4-BE49-F238E27FC236}">
                    <a16:creationId xmlns:a16="http://schemas.microsoft.com/office/drawing/2014/main" id="{D8A4BCCE-145C-4C4B-BB6E-5F0BE958A0E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49287" y="2543870"/>
                <a:ext cx="931334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" name="Inkt 57">
                <a:extLst>
                  <a:ext uri="{FF2B5EF4-FFF2-40B4-BE49-F238E27FC236}">
                    <a16:creationId xmlns="" xmlns:a16="http://schemas.microsoft.com/office/drawing/2014/main" id="{E60390DF-0072-477A-8A5E-CCD1E538C341}"/>
                  </a:ext>
                </a:extLst>
              </p14:cNvPr>
              <p14:cNvContentPartPr/>
              <p14:nvPr/>
            </p14:nvContentPartPr>
            <p14:xfrm>
              <a:off x="7245454" y="5267270"/>
              <a:ext cx="360" cy="360"/>
            </p14:xfrm>
          </p:contentPart>
        </mc:Choice>
        <mc:Fallback xmlns="">
          <p:pic>
            <p:nvPicPr>
              <p:cNvPr id="58" name="Inkt 57">
                <a:extLst>
                  <a:ext uri="{FF2B5EF4-FFF2-40B4-BE49-F238E27FC236}">
                    <a16:creationId xmlns:a16="http://schemas.microsoft.com/office/drawing/2014/main" id="{E60390DF-0072-477A-8A5E-CCD1E538C34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27454" y="52496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9" name="Inkt 58">
                <a:extLst>
                  <a:ext uri="{FF2B5EF4-FFF2-40B4-BE49-F238E27FC236}">
                    <a16:creationId xmlns="" xmlns:a16="http://schemas.microsoft.com/office/drawing/2014/main" id="{AEDE4CE9-1D97-40D9-A10A-D308F20CD53B}"/>
                  </a:ext>
                </a:extLst>
              </p14:cNvPr>
              <p14:cNvContentPartPr/>
              <p14:nvPr/>
            </p14:nvContentPartPr>
            <p14:xfrm>
              <a:off x="7474054" y="4859750"/>
              <a:ext cx="360" cy="360"/>
            </p14:xfrm>
          </p:contentPart>
        </mc:Choice>
        <mc:Fallback xmlns="">
          <p:pic>
            <p:nvPicPr>
              <p:cNvPr id="59" name="Inkt 58">
                <a:extLst>
                  <a:ext uri="{FF2B5EF4-FFF2-40B4-BE49-F238E27FC236}">
                    <a16:creationId xmlns:a16="http://schemas.microsoft.com/office/drawing/2014/main" id="{AEDE4CE9-1D97-40D9-A10A-D308F20CD53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56414" y="484211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64" name="Tijdelijke aanduiding voor inhoud 3" descr="Afbeelding met shirt&#10;&#10;Beschrijving is gegenereerd met zeer hoge betrouwbaarheid">
            <a:extLst>
              <a:ext uri="{FF2B5EF4-FFF2-40B4-BE49-F238E27FC236}">
                <a16:creationId xmlns="" xmlns:a16="http://schemas.microsoft.com/office/drawing/2014/main" id="{DC0B7CBB-F551-4D66-B4A2-B85C7CC0F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2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-3" b="1265"/>
          <a:stretch/>
        </p:blipFill>
        <p:spPr>
          <a:xfrm>
            <a:off x="5031972" y="2014639"/>
            <a:ext cx="1263685" cy="1247658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="" xmlns:a16="http://schemas.microsoft.com/office/drawing/2014/main" id="{17325AE2-0742-46FA-90B1-679463BE6C79}"/>
              </a:ext>
            </a:extLst>
          </p:cNvPr>
          <p:cNvSpPr/>
          <p:nvPr/>
        </p:nvSpPr>
        <p:spPr>
          <a:xfrm>
            <a:off x="2566729" y="437973"/>
            <a:ext cx="8229600" cy="9174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Помните ли кой кой е</a:t>
            </a: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" name="Inkt 13">
                <a:extLst>
                  <a:ext uri="{FF2B5EF4-FFF2-40B4-BE49-F238E27FC236}">
                    <a16:creationId xmlns="" xmlns:a16="http://schemas.microsoft.com/office/drawing/2014/main" id="{A416E832-4CFE-4780-AE10-C6D17F227B57}"/>
                  </a:ext>
                </a:extLst>
              </p14:cNvPr>
              <p14:cNvContentPartPr/>
              <p14:nvPr/>
            </p14:nvContentPartPr>
            <p14:xfrm>
              <a:off x="5499339" y="4982155"/>
              <a:ext cx="360" cy="36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A416E832-4CFE-4780-AE10-C6D17F227B5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90699" y="49735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" name="Inkt 16">
                <a:extLst>
                  <a:ext uri="{FF2B5EF4-FFF2-40B4-BE49-F238E27FC236}">
                    <a16:creationId xmlns="" xmlns:a16="http://schemas.microsoft.com/office/drawing/2014/main" id="{5361D7D3-0065-4A05-93FC-3828884D7C00}"/>
                  </a:ext>
                </a:extLst>
              </p14:cNvPr>
              <p14:cNvContentPartPr/>
              <p14:nvPr/>
            </p14:nvContentPartPr>
            <p14:xfrm>
              <a:off x="4039179" y="4613875"/>
              <a:ext cx="71280" cy="12024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5361D7D3-0065-4A05-93FC-3828884D7C0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30539" y="4605235"/>
                <a:ext cx="889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" name="Inkt 18">
                <a:extLst>
                  <a:ext uri="{FF2B5EF4-FFF2-40B4-BE49-F238E27FC236}">
                    <a16:creationId xmlns="" xmlns:a16="http://schemas.microsoft.com/office/drawing/2014/main" id="{9E9F6D47-FD5D-4B30-85AA-C8711CC7B5A5}"/>
                  </a:ext>
                </a:extLst>
              </p14:cNvPr>
              <p14:cNvContentPartPr/>
              <p14:nvPr/>
            </p14:nvContentPartPr>
            <p14:xfrm>
              <a:off x="5565579" y="5035435"/>
              <a:ext cx="360" cy="36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9E9F6D47-FD5D-4B30-85AA-C8711CC7B5A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556579" y="50267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" name="Inkt 19">
                <a:extLst>
                  <a:ext uri="{FF2B5EF4-FFF2-40B4-BE49-F238E27FC236}">
                    <a16:creationId xmlns="" xmlns:a16="http://schemas.microsoft.com/office/drawing/2014/main" id="{9C6ED4F5-AC8A-444D-A5CF-9FF4CD47BEE0}"/>
                  </a:ext>
                </a:extLst>
              </p14:cNvPr>
              <p14:cNvContentPartPr/>
              <p14:nvPr/>
            </p14:nvContentPartPr>
            <p14:xfrm>
              <a:off x="4516539" y="4610995"/>
              <a:ext cx="92520" cy="11592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9C6ED4F5-AC8A-444D-A5CF-9FF4CD47BEE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07899" y="4602355"/>
                <a:ext cx="110160" cy="1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84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/>
          <a:srcRect l="19318" t="18317" r="19167" b="13804"/>
          <a:stretch/>
        </p:blipFill>
        <p:spPr>
          <a:xfrm>
            <a:off x="831272" y="481884"/>
            <a:ext cx="10012218" cy="62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6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peelgoed, shirt,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BA63D3A9-8C03-4BDF-88CE-CDCC390B2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t="17917" b="258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6775393B-1FB5-44D1-8321-A3B4DFF9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2982"/>
            <a:ext cx="3569611" cy="4830318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2800" dirty="0" err="1">
                <a:solidFill>
                  <a:srgbClr val="262626"/>
                </a:solidFill>
              </a:rPr>
              <a:t>Асистентката</a:t>
            </a:r>
            <a:r>
              <a:rPr lang="ru-RU" sz="2800" dirty="0">
                <a:solidFill>
                  <a:srgbClr val="262626"/>
                </a:solidFill>
              </a:rPr>
              <a:t> на </a:t>
            </a:r>
            <a:r>
              <a:rPr lang="bg-BG" sz="2800" dirty="0" smtClean="0">
                <a:solidFill>
                  <a:srgbClr val="262626"/>
                </a:solidFill>
              </a:rPr>
              <a:t>Димо </a:t>
            </a:r>
            <a:r>
              <a:rPr lang="ru-RU" sz="2800" dirty="0" smtClean="0">
                <a:solidFill>
                  <a:srgbClr val="262626"/>
                </a:solidFill>
              </a:rPr>
              <a:t>установи</a:t>
            </a:r>
            <a:r>
              <a:rPr lang="ru-RU" sz="2800" dirty="0">
                <a:solidFill>
                  <a:srgbClr val="262626"/>
                </a:solidFill>
              </a:rPr>
              <a:t>, че </a:t>
            </a:r>
            <a:r>
              <a:rPr lang="ru-RU" sz="2800" dirty="0" smtClean="0">
                <a:solidFill>
                  <a:srgbClr val="262626"/>
                </a:solidFill>
              </a:rPr>
              <a:t>Йордан живее </a:t>
            </a:r>
            <a:r>
              <a:rPr lang="ru-RU" sz="2800" dirty="0">
                <a:solidFill>
                  <a:srgbClr val="262626"/>
                </a:solidFill>
              </a:rPr>
              <a:t>в </a:t>
            </a:r>
            <a:r>
              <a:rPr lang="ru-RU" sz="2800" dirty="0" smtClean="0">
                <a:solidFill>
                  <a:srgbClr val="262626"/>
                </a:solidFill>
              </a:rPr>
              <a:t>дом за стари хора, </a:t>
            </a:r>
            <a:r>
              <a:rPr lang="ru-RU" sz="2800" dirty="0">
                <a:solidFill>
                  <a:srgbClr val="262626"/>
                </a:solidFill>
              </a:rPr>
              <a:t>на един час път от мястото, където живее </a:t>
            </a:r>
            <a:r>
              <a:rPr lang="ru-RU" sz="2800" dirty="0" err="1" smtClean="0">
                <a:solidFill>
                  <a:srgbClr val="262626"/>
                </a:solidFill>
              </a:rPr>
              <a:t>Димо</a:t>
            </a:r>
            <a:r>
              <a:rPr lang="en-GB" sz="2800" dirty="0" smtClean="0">
                <a:solidFill>
                  <a:srgbClr val="262626"/>
                </a:solidFill>
              </a:rPr>
              <a:t>.</a:t>
            </a:r>
            <a:r>
              <a:rPr lang="en-GB" sz="2800" dirty="0">
                <a:solidFill>
                  <a:srgbClr val="262626"/>
                </a:solidFill>
              </a:rPr>
              <a:t/>
            </a:r>
            <a:br>
              <a:rPr lang="en-GB" sz="2800" dirty="0">
                <a:solidFill>
                  <a:srgbClr val="262626"/>
                </a:solidFill>
              </a:rPr>
            </a:br>
            <a:r>
              <a:rPr lang="en-GB" sz="2800" dirty="0">
                <a:solidFill>
                  <a:srgbClr val="262626"/>
                </a:solidFill>
              </a:rPr>
              <a:t/>
            </a:r>
            <a:br>
              <a:rPr lang="en-GB" sz="2800" dirty="0">
                <a:solidFill>
                  <a:srgbClr val="262626"/>
                </a:solidFill>
              </a:rPr>
            </a:br>
            <a:r>
              <a:rPr lang="ru-RU" sz="2800" dirty="0" err="1" smtClean="0">
                <a:solidFill>
                  <a:srgbClr val="262626"/>
                </a:solidFill>
              </a:rPr>
              <a:t>Асистенткат</a:t>
            </a:r>
            <a:r>
              <a:rPr lang="ru-RU" sz="2800" dirty="0" err="1" smtClean="0">
                <a:solidFill>
                  <a:srgbClr val="262626"/>
                </a:solidFill>
              </a:rPr>
              <a:t>а</a:t>
            </a:r>
            <a:r>
              <a:rPr lang="ru-RU" sz="2800" dirty="0" smtClean="0">
                <a:solidFill>
                  <a:srgbClr val="262626"/>
                </a:solidFill>
              </a:rPr>
              <a:t> </a:t>
            </a:r>
            <a:r>
              <a:rPr lang="ru-RU" sz="2800" dirty="0" err="1" smtClean="0">
                <a:solidFill>
                  <a:srgbClr val="262626"/>
                </a:solidFill>
              </a:rPr>
              <a:t>приканила</a:t>
            </a:r>
            <a:r>
              <a:rPr lang="ru-RU" sz="2800" dirty="0" smtClean="0">
                <a:solidFill>
                  <a:srgbClr val="262626"/>
                </a:solidFill>
              </a:rPr>
              <a:t> </a:t>
            </a:r>
            <a:r>
              <a:rPr lang="ru-RU" sz="2800" dirty="0" err="1" smtClean="0">
                <a:solidFill>
                  <a:srgbClr val="262626"/>
                </a:solidFill>
              </a:rPr>
              <a:t>Димо</a:t>
            </a:r>
            <a:r>
              <a:rPr lang="ru-RU" sz="2800" dirty="0" smtClean="0">
                <a:solidFill>
                  <a:srgbClr val="262626"/>
                </a:solidFill>
              </a:rPr>
              <a:t> да </a:t>
            </a:r>
            <a:r>
              <a:rPr lang="ru-RU" sz="2800" dirty="0" err="1">
                <a:solidFill>
                  <a:srgbClr val="262626"/>
                </a:solidFill>
              </a:rPr>
              <a:t>помисли</a:t>
            </a:r>
            <a:r>
              <a:rPr lang="ru-RU" sz="2800" dirty="0">
                <a:solidFill>
                  <a:srgbClr val="262626"/>
                </a:solidFill>
              </a:rPr>
              <a:t> </a:t>
            </a:r>
            <a:r>
              <a:rPr lang="ru-RU" sz="2800" dirty="0" err="1" smtClean="0">
                <a:solidFill>
                  <a:srgbClr val="262626"/>
                </a:solidFill>
              </a:rPr>
              <a:t>какво</a:t>
            </a:r>
            <a:r>
              <a:rPr lang="ru-RU" sz="2800" dirty="0" smtClean="0">
                <a:solidFill>
                  <a:srgbClr val="262626"/>
                </a:solidFill>
              </a:rPr>
              <a:t> </a:t>
            </a:r>
            <a:r>
              <a:rPr lang="ru-RU" sz="2800" dirty="0" err="1" smtClean="0">
                <a:solidFill>
                  <a:srgbClr val="262626"/>
                </a:solidFill>
              </a:rPr>
              <a:t>може</a:t>
            </a:r>
            <a:r>
              <a:rPr lang="ru-RU" sz="2800" dirty="0" smtClean="0">
                <a:solidFill>
                  <a:srgbClr val="262626"/>
                </a:solidFill>
              </a:rPr>
              <a:t> да </a:t>
            </a:r>
            <a:r>
              <a:rPr lang="ru-RU" sz="2800" dirty="0" err="1" smtClean="0">
                <a:solidFill>
                  <a:srgbClr val="262626"/>
                </a:solidFill>
              </a:rPr>
              <a:t>направи</a:t>
            </a:r>
            <a:r>
              <a:rPr lang="ru-RU" sz="2800" dirty="0" smtClean="0">
                <a:solidFill>
                  <a:srgbClr val="262626"/>
                </a:solidFill>
              </a:rPr>
              <a:t>, за да </a:t>
            </a:r>
            <a:r>
              <a:rPr lang="ru-RU" sz="2800" dirty="0">
                <a:solidFill>
                  <a:srgbClr val="262626"/>
                </a:solidFill>
              </a:rPr>
              <a:t>се вижда с приятеля си всеки ден</a:t>
            </a:r>
            <a:r>
              <a:rPr lang="en-GB" sz="2800" dirty="0" smtClean="0">
                <a:solidFill>
                  <a:srgbClr val="262626"/>
                </a:solidFill>
              </a:rPr>
              <a:t>? </a:t>
            </a:r>
            <a:endParaRPr lang="en-GB" sz="2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0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798FE0E0-D95D-46EF-A375-475D4DB0E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85E394DF-7558-46A3-801B-7A7B3905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46" y="163666"/>
            <a:ext cx="8004150" cy="40819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600" dirty="0" err="1" smtClean="0"/>
              <a:t>Димо</a:t>
            </a:r>
            <a:r>
              <a:rPr lang="ru-RU" sz="5600" dirty="0" smtClean="0"/>
              <a:t> </a:t>
            </a:r>
            <a:r>
              <a:rPr lang="ru-RU" sz="5600" dirty="0" err="1" smtClean="0"/>
              <a:t>осъзнава</a:t>
            </a:r>
            <a:r>
              <a:rPr lang="ru-RU" sz="5600" dirty="0"/>
              <a:t>, че няма да може да посещава </a:t>
            </a:r>
            <a:r>
              <a:rPr lang="ru-RU" sz="5600" dirty="0" smtClean="0"/>
              <a:t>Йордан всеки </a:t>
            </a:r>
            <a:r>
              <a:rPr lang="ru-RU" sz="5600" dirty="0"/>
              <a:t>ден, защото </a:t>
            </a:r>
            <a:r>
              <a:rPr lang="ru-RU" sz="5600" dirty="0" smtClean="0"/>
              <a:t>живее далеч, а </a:t>
            </a:r>
            <a:r>
              <a:rPr lang="ru-RU" sz="5600" dirty="0"/>
              <a:t>самият </a:t>
            </a:r>
            <a:r>
              <a:rPr lang="ru-RU" sz="5600" dirty="0" smtClean="0"/>
              <a:t>той има </a:t>
            </a:r>
            <a:r>
              <a:rPr lang="ru-RU" sz="5600" dirty="0"/>
              <a:t>трудности да се </a:t>
            </a:r>
            <a:r>
              <a:rPr lang="ru-RU" sz="5600" dirty="0" err="1" smtClean="0"/>
              <a:t>придвижва</a:t>
            </a:r>
            <a:r>
              <a:rPr lang="en-US" sz="5600" dirty="0" smtClean="0"/>
              <a:t>.</a:t>
            </a:r>
            <a:endParaRPr lang="en-US" sz="5600" dirty="0"/>
          </a:p>
        </p:txBody>
      </p:sp>
      <p:sp>
        <p:nvSpPr>
          <p:cNvPr id="16" name="sketchy line">
            <a:extLst>
              <a:ext uri="{FF2B5EF4-FFF2-40B4-BE49-F238E27FC236}">
                <a16:creationId xmlns="" xmlns:a16="http://schemas.microsoft.com/office/drawing/2014/main" id="{2D82A42F-AEBE-4065-9792-036A904D85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 descr="Afbeelding met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8436DEFD-792F-4085-B4AF-68FF20712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21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694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1520B01-A2E4-41C2-8A8F-7683F25089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6B93FD2-19C5-4010-97FA-ECE488F7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4"/>
            <a:ext cx="3648246" cy="36561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Йордан може </a:t>
            </a:r>
            <a:r>
              <a:rPr lang="ru-RU" sz="3100" dirty="0">
                <a:solidFill>
                  <a:schemeClr val="bg1"/>
                </a:solidFill>
              </a:rPr>
              <a:t>да </a:t>
            </a:r>
            <a:r>
              <a:rPr lang="ru-RU" sz="3100" dirty="0" err="1" smtClean="0">
                <a:solidFill>
                  <a:schemeClr val="bg1"/>
                </a:solidFill>
              </a:rPr>
              <a:t>взима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>
                <a:solidFill>
                  <a:schemeClr val="bg1"/>
                </a:solidFill>
              </a:rPr>
              <a:t>автобус, за да </a:t>
            </a:r>
            <a:r>
              <a:rPr lang="ru-RU" sz="3100" dirty="0" err="1" smtClean="0">
                <a:solidFill>
                  <a:schemeClr val="bg1"/>
                </a:solidFill>
              </a:rPr>
              <a:t>посещава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Димо</a:t>
            </a:r>
            <a:r>
              <a:rPr lang="en-US" sz="31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100" dirty="0">
                <a:solidFill>
                  <a:schemeClr val="bg1"/>
                </a:solidFill>
              </a:rPr>
              <a:t>Те решават, че </a:t>
            </a:r>
            <a:r>
              <a:rPr lang="ru-RU" sz="3100" dirty="0" smtClean="0">
                <a:solidFill>
                  <a:schemeClr val="bg1"/>
                </a:solidFill>
              </a:rPr>
              <a:t>Йордан ще </a:t>
            </a:r>
            <a:r>
              <a:rPr lang="ru-RU" sz="3100" dirty="0" err="1">
                <a:solidFill>
                  <a:schemeClr val="bg1"/>
                </a:solidFill>
              </a:rPr>
              <a:t>посещава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Димо</a:t>
            </a:r>
            <a:r>
              <a:rPr lang="ru-RU" sz="3100" dirty="0" smtClean="0">
                <a:solidFill>
                  <a:schemeClr val="bg1"/>
                </a:solidFill>
              </a:rPr>
              <a:t> в дома, </a:t>
            </a:r>
            <a:r>
              <a:rPr lang="ru-RU" sz="3100" dirty="0" err="1" smtClean="0">
                <a:solidFill>
                  <a:schemeClr val="bg1"/>
                </a:solidFill>
              </a:rPr>
              <a:t>където</a:t>
            </a:r>
            <a:r>
              <a:rPr lang="ru-RU" sz="3100" dirty="0" smtClean="0">
                <a:solidFill>
                  <a:schemeClr val="bg1"/>
                </a:solidFill>
              </a:rPr>
              <a:t> живее, </a:t>
            </a:r>
            <a:r>
              <a:rPr lang="ru-RU" sz="3100" dirty="0" err="1" smtClean="0">
                <a:solidFill>
                  <a:schemeClr val="bg1"/>
                </a:solidFill>
              </a:rPr>
              <a:t>през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>
                <a:solidFill>
                  <a:schemeClr val="bg1"/>
                </a:solidFill>
              </a:rPr>
              <a:t>седмица</a:t>
            </a:r>
            <a:r>
              <a:rPr lang="en-US" sz="31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F634C0A-A487-42AF-8DFD-4DAD62FE92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7412B137-E115-42F2-8CF9-67E40B5D2C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0779E94B-3A8C-4695-9DA1-2EDEFB170B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Tijdelijke aanduiding voor inhoud 4" descr="Afbeelding met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2BF75856-9528-4429-9C6D-A34D853EE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" r="3615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66EE5A2-0D35-4D6A-A5C7-1CA91F740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4DFBB771-C61C-4F38-ABBB-98A2D8476D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A2432BD6-3DCC-4397-BD7F-3FE84F321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6AA1647-0DA6-4A17-B3E1-95D61BD54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1F1D8352-2F00-4057-8781-E455C455B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BE70D92-7E07-4A6F-BD82-729F71C268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Afbeelding 6" descr="Afbeelding met tekst, illustratie&#10;&#10;Beschrijving is gegenereerd met zeer hoge betrouwbaarheid">
            <a:extLst>
              <a:ext uri="{FF2B5EF4-FFF2-40B4-BE49-F238E27FC236}">
                <a16:creationId xmlns="" xmlns:a16="http://schemas.microsoft.com/office/drawing/2014/main" id="{C3DA3F68-3D9E-4D06-8836-9BDA12D38E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r="1320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8D20F07-CD49-4F17-BC00-9429DA80C5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11F66703-4D0D-42DF-8150-991FE9F8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E96840F9-95E6-4C98-BFE4-21B5954236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977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peelgoed, shirt,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BA63D3A9-8C03-4BDF-88CE-CDCC390B2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t="17917" b="25833"/>
          <a:stretch/>
        </p:blipFill>
        <p:spPr>
          <a:xfrm>
            <a:off x="1560966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6775393B-1FB5-44D1-8321-A3B4DFF9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782937"/>
            <a:ext cx="4310593" cy="4830318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2800" dirty="0" err="1">
                <a:solidFill>
                  <a:srgbClr val="262626"/>
                </a:solidFill>
              </a:rPr>
              <a:t>Асистентката</a:t>
            </a:r>
            <a:r>
              <a:rPr lang="ru-RU" sz="2800" dirty="0">
                <a:solidFill>
                  <a:srgbClr val="262626"/>
                </a:solidFill>
              </a:rPr>
              <a:t> </a:t>
            </a:r>
            <a:r>
              <a:rPr lang="ru-RU" sz="2800" dirty="0" err="1">
                <a:solidFill>
                  <a:srgbClr val="262626"/>
                </a:solidFill>
              </a:rPr>
              <a:t>предлага</a:t>
            </a:r>
            <a:r>
              <a:rPr lang="ru-RU" sz="2800" dirty="0">
                <a:solidFill>
                  <a:srgbClr val="262626"/>
                </a:solidFill>
              </a:rPr>
              <a:t> </a:t>
            </a:r>
            <a:r>
              <a:rPr lang="ru-RU" sz="2800" dirty="0" smtClean="0">
                <a:solidFill>
                  <a:srgbClr val="262626"/>
                </a:solidFill>
              </a:rPr>
              <a:t>на </a:t>
            </a:r>
            <a:r>
              <a:rPr lang="ru-RU" sz="2800" dirty="0" err="1" smtClean="0">
                <a:solidFill>
                  <a:srgbClr val="262626"/>
                </a:solidFill>
              </a:rPr>
              <a:t>Димо</a:t>
            </a:r>
            <a:r>
              <a:rPr lang="ru-RU" sz="2800" dirty="0" smtClean="0">
                <a:solidFill>
                  <a:srgbClr val="262626"/>
                </a:solidFill>
              </a:rPr>
              <a:t> да </a:t>
            </a:r>
            <a:r>
              <a:rPr lang="ru-RU" sz="2800" dirty="0">
                <a:solidFill>
                  <a:srgbClr val="262626"/>
                </a:solidFill>
              </a:rPr>
              <a:t>се научи </a:t>
            </a:r>
            <a:r>
              <a:rPr lang="ru-RU" sz="2800" dirty="0" smtClean="0">
                <a:solidFill>
                  <a:srgbClr val="262626"/>
                </a:solidFill>
              </a:rPr>
              <a:t>да </a:t>
            </a:r>
            <a:r>
              <a:rPr lang="ru-RU" sz="2800" dirty="0" err="1">
                <a:solidFill>
                  <a:srgbClr val="262626"/>
                </a:solidFill>
              </a:rPr>
              <a:t>използва</a:t>
            </a:r>
            <a:r>
              <a:rPr lang="ru-RU" sz="2800" dirty="0">
                <a:solidFill>
                  <a:srgbClr val="262626"/>
                </a:solidFill>
              </a:rPr>
              <a:t> </a:t>
            </a:r>
            <a:r>
              <a:rPr lang="en-GB" sz="2800" dirty="0" smtClean="0">
                <a:solidFill>
                  <a:srgbClr val="262626"/>
                </a:solidFill>
              </a:rPr>
              <a:t>WhatsApp</a:t>
            </a:r>
            <a:r>
              <a:rPr lang="bg-BG" sz="2800" dirty="0" smtClean="0">
                <a:solidFill>
                  <a:srgbClr val="262626"/>
                </a:solidFill>
              </a:rPr>
              <a:t>/ </a:t>
            </a:r>
            <a:r>
              <a:rPr lang="en-GB" sz="2800" dirty="0" smtClean="0">
                <a:solidFill>
                  <a:srgbClr val="262626"/>
                </a:solidFill>
              </a:rPr>
              <a:t>Viber</a:t>
            </a:r>
            <a:r>
              <a:rPr lang="en-GB" sz="2800" dirty="0" smtClean="0">
                <a:solidFill>
                  <a:srgbClr val="262626"/>
                </a:solidFill>
              </a:rPr>
              <a:t>. </a:t>
            </a:r>
            <a:r>
              <a:rPr lang="en-GB" sz="2800" dirty="0">
                <a:solidFill>
                  <a:srgbClr val="262626"/>
                </a:solidFill>
              </a:rPr>
              <a:t/>
            </a:r>
            <a:br>
              <a:rPr lang="en-GB" sz="2800" dirty="0">
                <a:solidFill>
                  <a:srgbClr val="262626"/>
                </a:solidFill>
              </a:rPr>
            </a:br>
            <a:r>
              <a:rPr lang="en-GB" sz="2800" dirty="0">
                <a:solidFill>
                  <a:srgbClr val="262626"/>
                </a:solidFill>
              </a:rPr>
              <a:t/>
            </a:r>
            <a:br>
              <a:rPr lang="en-GB" sz="2800" dirty="0">
                <a:solidFill>
                  <a:srgbClr val="262626"/>
                </a:solidFill>
              </a:rPr>
            </a:br>
            <a:r>
              <a:rPr lang="ru-RU" sz="2800" dirty="0">
                <a:solidFill>
                  <a:srgbClr val="262626"/>
                </a:solidFill>
              </a:rPr>
              <a:t>По този начин той може да </a:t>
            </a:r>
            <a:r>
              <a:rPr lang="bg-BG" sz="2800" dirty="0" smtClean="0">
                <a:solidFill>
                  <a:srgbClr val="262626"/>
                </a:solidFill>
              </a:rPr>
              <a:t>изпраща </a:t>
            </a:r>
            <a:r>
              <a:rPr lang="ru-RU" sz="2800" dirty="0" err="1" smtClean="0">
                <a:solidFill>
                  <a:srgbClr val="262626"/>
                </a:solidFill>
              </a:rPr>
              <a:t>съобщение</a:t>
            </a:r>
            <a:r>
              <a:rPr lang="ru-RU" sz="2800" dirty="0" smtClean="0">
                <a:solidFill>
                  <a:srgbClr val="262626"/>
                </a:solidFill>
              </a:rPr>
              <a:t> </a:t>
            </a:r>
            <a:r>
              <a:rPr lang="ru-RU" sz="2800" dirty="0" smtClean="0">
                <a:solidFill>
                  <a:srgbClr val="262626"/>
                </a:solidFill>
              </a:rPr>
              <a:t>или </a:t>
            </a:r>
            <a:r>
              <a:rPr lang="ru-RU" sz="2800" dirty="0">
                <a:solidFill>
                  <a:srgbClr val="262626"/>
                </a:solidFill>
              </a:rPr>
              <a:t>дори да </a:t>
            </a:r>
            <a:r>
              <a:rPr lang="ru-RU" sz="2800" dirty="0" smtClean="0">
                <a:solidFill>
                  <a:srgbClr val="262626"/>
                </a:solidFill>
              </a:rPr>
              <a:t>се вижда с Йордан всеки </a:t>
            </a:r>
            <a:r>
              <a:rPr lang="ru-RU" sz="2800" dirty="0">
                <a:solidFill>
                  <a:srgbClr val="262626"/>
                </a:solidFill>
              </a:rPr>
              <a:t>ден</a:t>
            </a:r>
            <a:r>
              <a:rPr lang="en-GB" sz="2800" dirty="0" smtClean="0">
                <a:solidFill>
                  <a:srgbClr val="262626"/>
                </a:solidFill>
              </a:rPr>
              <a:t>.</a:t>
            </a:r>
            <a:endParaRPr lang="en-GB" sz="2800" dirty="0">
              <a:solidFill>
                <a:srgbClr val="262626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0A82D670-96AF-4D78-9A2D-4B2ACAB00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9" y="2460048"/>
            <a:ext cx="895066" cy="8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6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636B7E34B3E4C8CE77949A0649A5F" ma:contentTypeVersion="12" ma:contentTypeDescription="Een nieuw document maken." ma:contentTypeScope="" ma:versionID="a990434c1a9988a12e3ba716376aa539">
  <xsd:schema xmlns:xsd="http://www.w3.org/2001/XMLSchema" xmlns:xs="http://www.w3.org/2001/XMLSchema" xmlns:p="http://schemas.microsoft.com/office/2006/metadata/properties" xmlns:ns3="7ab278d8-8d80-4eeb-a677-3f0d5fdbfca5" xmlns:ns4="6414bad9-872e-41ee-b57d-d3b935f7d72b" targetNamespace="http://schemas.microsoft.com/office/2006/metadata/properties" ma:root="true" ma:fieldsID="55137436ae185e4167c9da1f14218cf1" ns3:_="" ns4:_="">
    <xsd:import namespace="7ab278d8-8d80-4eeb-a677-3f0d5fdbfca5"/>
    <xsd:import namespace="6414bad9-872e-41ee-b57d-d3b935f7d7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278d8-8d80-4eeb-a677-3f0d5fdbf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bad9-872e-41ee-b57d-d3b935f7d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922CAD-28D0-469C-8E67-C0003F593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F52CA7-33C2-448C-9FE3-B8684FA0A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278d8-8d80-4eeb-a677-3f0d5fdbfca5"/>
    <ds:schemaRef ds:uri="6414bad9-872e-41ee-b57d-d3b935f7d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A42007-A412-4EF0-A22E-8F3DFE22056F}">
  <ds:schemaRefs>
    <ds:schemaRef ds:uri="6414bad9-872e-41ee-b57d-d3b935f7d72b"/>
    <ds:schemaRef ds:uri="7ab278d8-8d80-4eeb-a677-3f0d5fdbfca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9062</TotalTime>
  <Words>327</Words>
  <Application>Microsoft Office PowerPoint</Application>
  <PresentationFormat>Широк екран</PresentationFormat>
  <Paragraphs>31</Paragraphs>
  <Slides>18</Slides>
  <Notes>12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Как желая да  възстановя контакт с важни за мен хора?    Упражнение 2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Асистентката на Димо установи, че Йордан живее в дом за стари хора, на един час път от мястото, където живее Димо.  Асистентката приканила Димо да помисли какво може да направи, за да се вижда с приятеля си всеки ден? </vt:lpstr>
      <vt:lpstr>Димо осъзнава, че няма да може да посещава Йордан всеки ден, защото живее далеч, а самият той има трудности да се придвижва.</vt:lpstr>
      <vt:lpstr>Йордан може да взима автобус, за да посещава Димо.   Те решават, че Йордан ще посещава Димо в дома, където живее, през седмица. </vt:lpstr>
      <vt:lpstr>Асистентката предлага на Димо да се научи да използва WhatsApp/ Viber.   По този начин той може да изпраща съобщение или дори да се вижда с Йордан всеки ден.</vt:lpstr>
      <vt:lpstr>Димо е радостен от идеята. Той може ли да използва това, за да се свърже с брат си Тони и с Таня? Той обаче не ги е виждал повече от 25 години. Може би те все още са му ядосани?</vt:lpstr>
      <vt:lpstr>Асистентката пита Димо какво би искал да каже на брат си, ако го види отново.  Може ли например той да направи видео със смартфона си и да го изпрати на Тони и Таня? </vt:lpstr>
      <vt:lpstr>Димо реши, че е най-добре да напише писмо. Той моли своята асистентка да му помогне с това. Те решават да изпратят писмото заедно по имейл.</vt:lpstr>
      <vt:lpstr>След това асистентката пита Димо как иска да влезе в контакт със съседите си. Изглежда, че и те са се отдалечили.   .</vt:lpstr>
      <vt:lpstr>Димо е чувал как хората са се намерили чрез социални мрежи, като Facebook. Може би той би могъл да се научи и да използва Facebook?</vt:lpstr>
      <vt:lpstr>Презентация на PowerPoint</vt:lpstr>
      <vt:lpstr>Може ли Димо да се вижда с Йордан всеки ден?    или  Обяснете отговора си</vt:lpstr>
      <vt:lpstr>Знаеше ли Димо как да се свърже с брат си?    или  Обяснете отговора си</vt:lpstr>
      <vt:lpstr>Може ли Димо да се свърже с хора, без да знае адреса или телефонния им номер?    или  Обяснете отговора си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2</dc:title>
  <dc:creator>Ilse Goethals</dc:creator>
  <cp:lastModifiedBy>Petya</cp:lastModifiedBy>
  <cp:revision>8</cp:revision>
  <dcterms:created xsi:type="dcterms:W3CDTF">2020-12-18T13:06:43Z</dcterms:created>
  <dcterms:modified xsi:type="dcterms:W3CDTF">2021-04-29T10:52:47Z</dcterms:modified>
</cp:coreProperties>
</file>